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notesSlides/notesSlide1.xml" ContentType="application/vnd.openxmlformats-officedocument.presentationml.notesSl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charts/chart17.xml" ContentType="application/vnd.openxmlformats-officedocument.drawingml.chart+xml"/>
  <Override PartName="/ppt/drawings/drawing1.xml" ContentType="application/vnd.openxmlformats-officedocument.drawingml.chartshapes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22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3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4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5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6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20" r:id="rId2"/>
    <p:sldMasterId id="2147483744" r:id="rId3"/>
    <p:sldMasterId id="2147483756" r:id="rId4"/>
    <p:sldMasterId id="2147483768" r:id="rId5"/>
    <p:sldMasterId id="2147483780" r:id="rId6"/>
    <p:sldMasterId id="2147483804" r:id="rId7"/>
    <p:sldMasterId id="2147483816" r:id="rId8"/>
    <p:sldMasterId id="2147483840" r:id="rId9"/>
    <p:sldMasterId id="2147483852" r:id="rId10"/>
    <p:sldMasterId id="2147483864" r:id="rId11"/>
    <p:sldMasterId id="2147483876" r:id="rId12"/>
  </p:sldMasterIdLst>
  <p:notesMasterIdLst>
    <p:notesMasterId r:id="rId27"/>
  </p:notesMasterIdLst>
  <p:sldIdLst>
    <p:sldId id="260" r:id="rId13"/>
    <p:sldId id="270" r:id="rId14"/>
    <p:sldId id="266" r:id="rId15"/>
    <p:sldId id="276" r:id="rId16"/>
    <p:sldId id="275" r:id="rId17"/>
    <p:sldId id="277" r:id="rId18"/>
    <p:sldId id="278" r:id="rId19"/>
    <p:sldId id="267" r:id="rId20"/>
    <p:sldId id="279" r:id="rId21"/>
    <p:sldId id="269" r:id="rId22"/>
    <p:sldId id="264" r:id="rId23"/>
    <p:sldId id="273" r:id="rId24"/>
    <p:sldId id="268" r:id="rId25"/>
    <p:sldId id="272" r:id="rId26"/>
  </p:sldIdLst>
  <p:sldSz cx="9906000" cy="6858000" type="A4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138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9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mily\Desktop\Study\course%204\&#1054;&#1089;&#1085;&#1086;&#1074;&#1099;%20&#1090;&#1077;&#1086;&#1088;&#1080;&#1080;%20&#1085;&#1072;&#1076;&#1077;&#1078;&#1085;&#1086;&#1089;&#1090;&#1080;\kliki%20(2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shepeleva\Desktop\&#1050;&#1083;&#1080;&#1082;&#1080;%20&#1050;&#1072;&#1090;&#1103;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shepeleva\Desktop\&#1050;&#1083;&#1080;&#1082;&#1080;%20&#1050;&#1072;&#1090;&#1103;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shepeleva\Desktop\&#1050;&#1083;&#1080;&#1082;&#1080;%20&#1050;&#1072;&#1090;&#1103;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shepeleva\Desktop\&#1050;&#1083;&#1080;&#1082;&#1080;%20&#1050;&#1072;&#1090;&#1103;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142\Desktop\4%20&#1082;&#1091;&#1088;&#1089;\&#1090;&#1077;&#1086;&#1088;&#1080;&#1103;%20&#1085;&#1072;&#1076;&#1077;&#1078;&#1085;&#1086;&#1089;&#1090;&#1080;\ds,jhrf%20&#8212;%20&#1082;&#1086;&#1087;&#1080;&#1103;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ladimir\Documents\GitHub\Programming\DashBoard_&#1057;&#1086;&#1083;&#1086;&#1076;&#1080;&#1083;&#1086;&#1074;&#1042;&#1042;1_EX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6.xml"/><Relationship Id="rId1" Type="http://schemas.microsoft.com/office/2011/relationships/chartStyle" Target="style16.xml"/><Relationship Id="rId4" Type="http://schemas.openxmlformats.org/officeDocument/2006/relationships/package" Target="../embeddings/_____Microsoft_Excel.xlsx"/></Relationships>
</file>

<file path=ppt/charts/_rels/chart17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D:\document%20(1).xlsx" TargetMode="External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oleObject" Target="file:///D:\document%20(1).xlsx" TargetMode="Externa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ocument%20(1)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mily\Desktop\Study\course%204\&#1054;&#1089;&#1085;&#1086;&#1074;&#1099;%20&#1090;&#1077;&#1086;&#1088;&#1080;&#1080;%20&#1085;&#1072;&#1076;&#1077;&#1078;&#1085;&#1086;&#1089;&#1090;&#1080;\kliki%20(2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oleObject" Target="file:///D:\document%20(1).xlsx" TargetMode="Externa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shepeleva\Desktop\&#1050;&#1083;&#1080;&#1082;&#1080;%20&#1053;&#1072;&#1076;&#1103;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shepeleva\Desktop\&#1050;&#1083;&#1080;&#1082;&#1080;%20&#1053;&#1072;&#1076;&#1103;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shepeleva\Desktop\&#1050;&#1083;&#1080;&#1082;&#1080;%20&#1053;&#1072;&#1076;&#1103;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shepeleva\Desktop\&#1050;&#1083;&#1080;&#1082;&#1080;%20&#1053;&#1072;&#1076;&#1103;.xlsx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shepeleva\Desktop\&#1050;&#1083;&#1080;&#1082;&#1080;%20&#1053;&#1072;&#1076;&#1103;.xlsx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shepeleva\Desktop\&#1050;&#1083;&#1080;&#1082;&#1080;%20&#1053;&#1072;&#1076;&#1103;.xlsx" TargetMode="External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mily\Desktop\Study\course%204\&#1054;&#1089;&#1085;&#1086;&#1074;&#1099;%20&#1090;&#1077;&#1086;&#1088;&#1080;&#1080;%20&#1085;&#1072;&#1076;&#1077;&#1078;&#1085;&#1086;&#1089;&#1090;&#1080;\kliki%20(2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mily\Desktop\Study\course%204\&#1054;&#1089;&#1085;&#1086;&#1074;&#1099;%20&#1090;&#1077;&#1086;&#1088;&#1080;&#1080;%20&#1085;&#1072;&#1076;&#1077;&#1078;&#1085;&#1086;&#1089;&#1090;&#1080;\kliki%20(2)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mily\Desktop\Study\course%204\&#1054;&#1089;&#1085;&#1086;&#1074;&#1099;%20&#1090;&#1077;&#1086;&#1088;&#1080;&#1080;%20&#1085;&#1072;&#1076;&#1077;&#1078;&#1085;&#1086;&#1089;&#1090;&#1080;\kliki%20(2)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mily\Desktop\Study\course%204\&#1054;&#1089;&#1085;&#1086;&#1074;&#1099;%20&#1090;&#1077;&#1086;&#1088;&#1080;&#1080;%20&#1085;&#1072;&#1076;&#1077;&#1078;&#1085;&#1086;&#1089;&#1090;&#1080;\kliki%20(2)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mily\Desktop\Study\course%204\&#1054;&#1089;&#1085;&#1086;&#1074;&#1099;%20&#1090;&#1077;&#1086;&#1088;&#1080;&#1080;%20&#1085;&#1072;&#1076;&#1077;&#1078;&#1085;&#1086;&#1089;&#1090;&#1080;\kliki%20(2)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shepeleva\Desktop\&#1050;&#1083;&#1080;&#1082;&#1080;%20&#1050;&#1072;&#1090;&#1103;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shepeleva\Desktop\&#1050;&#1083;&#1080;&#1082;&#1080;%20&#1050;&#1072;&#1090;&#1103;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461716495529749"/>
          <c:y val="0.11060143916644992"/>
          <c:w val="0.83227659705550283"/>
          <c:h val="0.8146152746204764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5FF7F3">
                <a:alpha val="49804"/>
              </a:srgbClr>
            </a:solidFill>
            <a:ln>
              <a:solidFill>
                <a:srgbClr val="F420DB"/>
              </a:solidFill>
            </a:ln>
            <a:effectLst/>
          </c:spPr>
          <c:invertIfNegative val="0"/>
          <c:cat>
            <c:numRef>
              <c:f>Лист1!$V$77:$V$85</c:f>
              <c:numCache>
                <c:formatCode>General</c:formatCode>
                <c:ptCount val="9"/>
                <c:pt idx="0">
                  <c:v>63</c:v>
                </c:pt>
                <c:pt idx="1">
                  <c:v>1230.5789217855624</c:v>
                </c:pt>
                <c:pt idx="2">
                  <c:v>2398.1578435711249</c:v>
                </c:pt>
                <c:pt idx="3">
                  <c:v>3565.7367653566876</c:v>
                </c:pt>
                <c:pt idx="4">
                  <c:v>4733.3156871422498</c:v>
                </c:pt>
                <c:pt idx="5">
                  <c:v>5900.8946089278124</c:v>
                </c:pt>
                <c:pt idx="6">
                  <c:v>7068.4735307133751</c:v>
                </c:pt>
                <c:pt idx="7">
                  <c:v>8236.0524524989378</c:v>
                </c:pt>
                <c:pt idx="8">
                  <c:v>9403.6313742845014</c:v>
                </c:pt>
              </c:numCache>
            </c:numRef>
          </c:cat>
          <c:val>
            <c:numRef>
              <c:f>Лист1!$W$77:$W$85</c:f>
              <c:numCache>
                <c:formatCode>General</c:formatCode>
                <c:ptCount val="9"/>
                <c:pt idx="0">
                  <c:v>7.7669902912621352E-2</c:v>
                </c:pt>
                <c:pt idx="1">
                  <c:v>0.21359223300970873</c:v>
                </c:pt>
                <c:pt idx="2">
                  <c:v>0.39805825242718446</c:v>
                </c:pt>
                <c:pt idx="3">
                  <c:v>0.66019417475728148</c:v>
                </c:pt>
                <c:pt idx="4">
                  <c:v>0.82524271844660191</c:v>
                </c:pt>
                <c:pt idx="5">
                  <c:v>0.92233009708737856</c:v>
                </c:pt>
                <c:pt idx="6">
                  <c:v>0.97087378640776689</c:v>
                </c:pt>
                <c:pt idx="7">
                  <c:v>0.98058252427184456</c:v>
                </c:pt>
                <c:pt idx="8">
                  <c:v>0.99999999999999989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2AB-4893-9908-5EE2BC5EE9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702080832"/>
        <c:axId val="749605744"/>
      </c:barChart>
      <c:lineChart>
        <c:grouping val="standard"/>
        <c:varyColors val="0"/>
        <c:ser>
          <c:idx val="1"/>
          <c:order val="1"/>
          <c:tx>
            <c:strRef>
              <c:f>Лист1!$X$77:$X$82</c:f>
              <c:strCache>
                <c:ptCount val="6"/>
                <c:pt idx="0">
                  <c:v>0,077669903</c:v>
                </c:pt>
                <c:pt idx="1">
                  <c:v>0,213592233</c:v>
                </c:pt>
                <c:pt idx="2">
                  <c:v>0,398058252</c:v>
                </c:pt>
                <c:pt idx="3">
                  <c:v>0,660194175</c:v>
                </c:pt>
                <c:pt idx="4">
                  <c:v>0,825242718</c:v>
                </c:pt>
                <c:pt idx="5">
                  <c:v>0,922330097</c:v>
                </c:pt>
              </c:strCache>
            </c:strRef>
          </c:tx>
          <c:spPr>
            <a:ln w="25400" cap="rnd">
              <a:solidFill>
                <a:srgbClr val="E41AC2"/>
              </a:solidFill>
              <a:round/>
              <a:tailEnd type="none"/>
            </a:ln>
            <a:effectLst/>
          </c:spPr>
          <c:marker>
            <c:symbol val="circle"/>
            <c:size val="5"/>
            <c:spPr>
              <a:solidFill>
                <a:srgbClr val="E41AC2"/>
              </a:solidFill>
              <a:ln w="9525">
                <a:solidFill>
                  <a:srgbClr val="B41499"/>
                </a:solidFill>
              </a:ln>
              <a:effectLst/>
            </c:spPr>
          </c:marker>
          <c:cat>
            <c:numRef>
              <c:f>Лист1!$V$58:$V$64</c:f>
              <c:numCache>
                <c:formatCode>General</c:formatCode>
                <c:ptCount val="7"/>
                <c:pt idx="0">
                  <c:v>63</c:v>
                </c:pt>
                <c:pt idx="1">
                  <c:v>1608.3878174060178</c:v>
                </c:pt>
                <c:pt idx="2">
                  <c:v>3153.7756348120356</c:v>
                </c:pt>
                <c:pt idx="3">
                  <c:v>4699.1634522180539</c:v>
                </c:pt>
                <c:pt idx="4">
                  <c:v>6244.5512696240712</c:v>
                </c:pt>
                <c:pt idx="5">
                  <c:v>7789.9390870300895</c:v>
                </c:pt>
                <c:pt idx="6">
                  <c:v>9335.3269044361077</c:v>
                </c:pt>
              </c:numCache>
            </c:numRef>
          </c:cat>
          <c:val>
            <c:numRef>
              <c:f>Лист1!$X$77:$X$85</c:f>
              <c:numCache>
                <c:formatCode>General</c:formatCode>
                <c:ptCount val="9"/>
                <c:pt idx="0">
                  <c:v>7.7669902912621352E-2</c:v>
                </c:pt>
                <c:pt idx="1">
                  <c:v>0.21359223300970873</c:v>
                </c:pt>
                <c:pt idx="2">
                  <c:v>0.39805825242718446</c:v>
                </c:pt>
                <c:pt idx="3">
                  <c:v>0.66019417475728148</c:v>
                </c:pt>
                <c:pt idx="4">
                  <c:v>0.82524271844660191</c:v>
                </c:pt>
                <c:pt idx="5">
                  <c:v>0.92233009708737856</c:v>
                </c:pt>
                <c:pt idx="6">
                  <c:v>0.97087378640776689</c:v>
                </c:pt>
                <c:pt idx="7">
                  <c:v>0.98058252427184456</c:v>
                </c:pt>
                <c:pt idx="8">
                  <c:v>0.99999999999999989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2AB-4893-9908-5EE2BC5EE9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02080832"/>
        <c:axId val="749605744"/>
      </c:lineChart>
      <c:catAx>
        <c:axId val="702080832"/>
        <c:scaling>
          <c:orientation val="minMax"/>
        </c:scaling>
        <c:delete val="0"/>
        <c:axPos val="b"/>
        <c:numFmt formatCode="0" sourceLinked="0"/>
        <c:majorTickMark val="none"/>
        <c:minorTickMark val="none"/>
        <c:tickLblPos val="high"/>
        <c:spPr>
          <a:noFill/>
          <a:ln w="9525" cap="flat" cmpd="sng" algn="ctr">
            <a:solidFill>
              <a:srgbClr val="F20085"/>
            </a:solidFill>
            <a:round/>
            <a:tailEnd type="stealth"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400" b="0" i="0" u="none" strike="noStrike" kern="1200" baseline="0">
                <a:solidFill>
                  <a:srgbClr val="491347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49605744"/>
        <c:crosses val="autoZero"/>
        <c:auto val="1"/>
        <c:lblAlgn val="ctr"/>
        <c:lblOffset val="0"/>
        <c:noMultiLvlLbl val="0"/>
      </c:catAx>
      <c:valAx>
        <c:axId val="749605744"/>
        <c:scaling>
          <c:orientation val="minMax"/>
          <c:max val="1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491347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020808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b="1" dirty="0"/>
              <a:t>Октябрь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1"/>
          <c:spPr>
            <a:solidFill>
              <a:schemeClr val="accent2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numRef>
              <c:f>Октябрь!$W$3:$W$9</c:f>
              <c:numCache>
                <c:formatCode>0</c:formatCode>
                <c:ptCount val="7"/>
                <c:pt idx="0" formatCode="General">
                  <c:v>0</c:v>
                </c:pt>
                <c:pt idx="1">
                  <c:v>559.56582085381001</c:v>
                </c:pt>
                <c:pt idx="2">
                  <c:v>1119.1316417076196</c:v>
                </c:pt>
                <c:pt idx="3">
                  <c:v>1678.6974625614293</c:v>
                </c:pt>
                <c:pt idx="4">
                  <c:v>2238.2632834152391</c:v>
                </c:pt>
                <c:pt idx="5">
                  <c:v>2797.8291042690489</c:v>
                </c:pt>
                <c:pt idx="6">
                  <c:v>3357.3949251228587</c:v>
                </c:pt>
              </c:numCache>
            </c:numRef>
          </c:cat>
          <c:val>
            <c:numRef>
              <c:f>Октябрь!$X$3:$X$9</c:f>
              <c:numCache>
                <c:formatCode>General</c:formatCode>
                <c:ptCount val="7"/>
                <c:pt idx="0">
                  <c:v>17</c:v>
                </c:pt>
                <c:pt idx="1">
                  <c:v>5</c:v>
                </c:pt>
                <c:pt idx="2">
                  <c:v>5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0D-4051-9AB2-084E9694E8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84253224"/>
        <c:axId val="484253552"/>
      </c:barChart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tx1">
                  <a:lumMod val="95000"/>
                  <a:lumOff val="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>
                  <a:lumMod val="75000"/>
                  <a:lumOff val="25000"/>
                </a:schemeClr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  <a:effectLst/>
            </c:spPr>
          </c:marker>
          <c:xVal>
            <c:numRef>
              <c:f>Октябрь!$T$3:$T$10</c:f>
              <c:numCache>
                <c:formatCode>General</c:formatCode>
                <c:ptCount val="8"/>
                <c:pt idx="0">
                  <c:v>0</c:v>
                </c:pt>
                <c:pt idx="1">
                  <c:v>280</c:v>
                </c:pt>
                <c:pt idx="2">
                  <c:v>839</c:v>
                </c:pt>
                <c:pt idx="3">
                  <c:v>1399</c:v>
                </c:pt>
                <c:pt idx="4">
                  <c:v>1958</c:v>
                </c:pt>
                <c:pt idx="5">
                  <c:v>2518</c:v>
                </c:pt>
                <c:pt idx="6">
                  <c:v>3078</c:v>
                </c:pt>
                <c:pt idx="7">
                  <c:v>3637</c:v>
                </c:pt>
              </c:numCache>
            </c:numRef>
          </c:xVal>
          <c:yVal>
            <c:numRef>
              <c:f>Октябрь!$U$3:$U$10</c:f>
              <c:numCache>
                <c:formatCode>0.00</c:formatCode>
                <c:ptCount val="8"/>
                <c:pt idx="0" formatCode="General">
                  <c:v>0</c:v>
                </c:pt>
                <c:pt idx="1">
                  <c:v>0.54838709677419351</c:v>
                </c:pt>
                <c:pt idx="2">
                  <c:v>0.70967741935483863</c:v>
                </c:pt>
                <c:pt idx="3">
                  <c:v>0.87096774193548376</c:v>
                </c:pt>
                <c:pt idx="4">
                  <c:v>0.90322580645161277</c:v>
                </c:pt>
                <c:pt idx="5">
                  <c:v>0.93548387096774177</c:v>
                </c:pt>
                <c:pt idx="6">
                  <c:v>0.96774193548387077</c:v>
                </c:pt>
                <c:pt idx="7">
                  <c:v>0.99999999999999978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90D-4051-9AB2-084E9694E8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79345880"/>
        <c:axId val="479350472"/>
      </c:scatterChart>
      <c:valAx>
        <c:axId val="4793458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79350472"/>
        <c:crosses val="autoZero"/>
        <c:crossBetween val="midCat"/>
      </c:valAx>
      <c:valAx>
        <c:axId val="47935047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79345880"/>
        <c:crosses val="autoZero"/>
        <c:crossBetween val="midCat"/>
      </c:valAx>
      <c:valAx>
        <c:axId val="484253552"/>
        <c:scaling>
          <c:orientation val="minMax"/>
          <c:max val="17"/>
          <c:min val="0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84253224"/>
        <c:crosses val="max"/>
        <c:crossBetween val="between"/>
      </c:valAx>
      <c:catAx>
        <c:axId val="48425322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48425355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b="1" dirty="0"/>
              <a:t>Декабрь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1"/>
          <c:spPr>
            <a:solidFill>
              <a:schemeClr val="accent2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numRef>
              <c:f>Декабрь!$V$3:$V$8</c:f>
              <c:numCache>
                <c:formatCode>0</c:formatCode>
                <c:ptCount val="6"/>
                <c:pt idx="0">
                  <c:v>0</c:v>
                </c:pt>
                <c:pt idx="1">
                  <c:v>644.49428767057577</c:v>
                </c:pt>
                <c:pt idx="2">
                  <c:v>1288.9885753411515</c:v>
                </c:pt>
                <c:pt idx="3">
                  <c:v>1933.4828630117274</c:v>
                </c:pt>
                <c:pt idx="4">
                  <c:v>2577.9771506823035</c:v>
                </c:pt>
                <c:pt idx="5">
                  <c:v>3222.471438352879</c:v>
                </c:pt>
              </c:numCache>
            </c:numRef>
          </c:cat>
          <c:val>
            <c:numRef>
              <c:f>Декабрь!$W$3:$W$8</c:f>
              <c:numCache>
                <c:formatCode>General</c:formatCode>
                <c:ptCount val="6"/>
                <c:pt idx="0">
                  <c:v>5</c:v>
                </c:pt>
                <c:pt idx="1">
                  <c:v>1</c:v>
                </c:pt>
                <c:pt idx="2">
                  <c:v>3</c:v>
                </c:pt>
                <c:pt idx="3">
                  <c:v>4</c:v>
                </c:pt>
                <c:pt idx="4">
                  <c:v>2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66-4726-9717-92ED7F72AB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57505944"/>
        <c:axId val="457508896"/>
      </c:barChart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2">
                  <a:lumMod val="50000"/>
                </a:schemeClr>
              </a:solidFill>
              <a:ln w="9525">
                <a:solidFill>
                  <a:schemeClr val="tx2">
                    <a:lumMod val="50000"/>
                  </a:schemeClr>
                </a:solidFill>
              </a:ln>
              <a:effectLst/>
            </c:spPr>
          </c:marker>
          <c:xVal>
            <c:numRef>
              <c:f>Декабрь!$S$3:$S$9</c:f>
              <c:numCache>
                <c:formatCode>General</c:formatCode>
                <c:ptCount val="7"/>
                <c:pt idx="0">
                  <c:v>0</c:v>
                </c:pt>
                <c:pt idx="1">
                  <c:v>322</c:v>
                </c:pt>
                <c:pt idx="2">
                  <c:v>967</c:v>
                </c:pt>
                <c:pt idx="3">
                  <c:v>1611</c:v>
                </c:pt>
                <c:pt idx="4">
                  <c:v>2256</c:v>
                </c:pt>
                <c:pt idx="5">
                  <c:v>2900</c:v>
                </c:pt>
                <c:pt idx="6">
                  <c:v>3545</c:v>
                </c:pt>
              </c:numCache>
            </c:numRef>
          </c:xVal>
          <c:yVal>
            <c:numRef>
              <c:f>Декабрь!$T$3:$T$9</c:f>
              <c:numCache>
                <c:formatCode>0.00</c:formatCode>
                <c:ptCount val="7"/>
                <c:pt idx="0">
                  <c:v>0</c:v>
                </c:pt>
                <c:pt idx="1">
                  <c:v>0.3125</c:v>
                </c:pt>
                <c:pt idx="2">
                  <c:v>0.375</c:v>
                </c:pt>
                <c:pt idx="3">
                  <c:v>0.5625</c:v>
                </c:pt>
                <c:pt idx="4">
                  <c:v>0.8125</c:v>
                </c:pt>
                <c:pt idx="5">
                  <c:v>0.9375</c:v>
                </c:pt>
                <c:pt idx="6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D66-4726-9717-92ED7F72AB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33946504"/>
        <c:axId val="233946832"/>
      </c:scatterChart>
      <c:valAx>
        <c:axId val="2339465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33946832"/>
        <c:crosses val="autoZero"/>
        <c:crossBetween val="midCat"/>
      </c:valAx>
      <c:valAx>
        <c:axId val="23394683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33946504"/>
        <c:crosses val="autoZero"/>
        <c:crossBetween val="midCat"/>
      </c:valAx>
      <c:valAx>
        <c:axId val="457508896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57505944"/>
        <c:crosses val="max"/>
        <c:crossBetween val="between"/>
      </c:valAx>
      <c:catAx>
        <c:axId val="457505944"/>
        <c:scaling>
          <c:orientation val="minMax"/>
        </c:scaling>
        <c:delete val="1"/>
        <c:axPos val="b"/>
        <c:numFmt formatCode="0" sourceLinked="1"/>
        <c:majorTickMark val="out"/>
        <c:minorTickMark val="none"/>
        <c:tickLblPos val="nextTo"/>
        <c:crossAx val="45750889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b="1" dirty="0"/>
              <a:t>Сентябрь-декабрь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1"/>
          <c:spPr>
            <a:solidFill>
              <a:schemeClr val="accent2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numRef>
              <c:f>'Сентябрь-Декабрь'!$AT$2:$AT$10</c:f>
              <c:numCache>
                <c:formatCode>0</c:formatCode>
                <c:ptCount val="9"/>
                <c:pt idx="0">
                  <c:v>0</c:v>
                </c:pt>
                <c:pt idx="1">
                  <c:v>443.52898685870048</c:v>
                </c:pt>
                <c:pt idx="2">
                  <c:v>887.05797371740084</c:v>
                </c:pt>
                <c:pt idx="3">
                  <c:v>1330.5869605761013</c:v>
                </c:pt>
                <c:pt idx="4">
                  <c:v>1774.1159474348019</c:v>
                </c:pt>
                <c:pt idx="5">
                  <c:v>2217.6449342935025</c:v>
                </c:pt>
                <c:pt idx="6">
                  <c:v>2661.1739211522031</c:v>
                </c:pt>
                <c:pt idx="7">
                  <c:v>3104.7029080109037</c:v>
                </c:pt>
                <c:pt idx="8">
                  <c:v>3548.2318948696043</c:v>
                </c:pt>
              </c:numCache>
            </c:numRef>
          </c:cat>
          <c:val>
            <c:numRef>
              <c:f>'Сентябрь-Декабрь'!$AU$2:$AU$10</c:f>
              <c:numCache>
                <c:formatCode>General</c:formatCode>
                <c:ptCount val="9"/>
                <c:pt idx="0">
                  <c:v>32</c:v>
                </c:pt>
                <c:pt idx="1">
                  <c:v>30</c:v>
                </c:pt>
                <c:pt idx="2">
                  <c:v>15</c:v>
                </c:pt>
                <c:pt idx="3">
                  <c:v>9</c:v>
                </c:pt>
                <c:pt idx="4">
                  <c:v>8</c:v>
                </c:pt>
                <c:pt idx="5">
                  <c:v>3</c:v>
                </c:pt>
                <c:pt idx="6">
                  <c:v>4</c:v>
                </c:pt>
                <c:pt idx="7">
                  <c:v>3</c:v>
                </c:pt>
                <c:pt idx="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B75-45AF-84CD-4BDB7E0FCD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52062688"/>
        <c:axId val="452066952"/>
      </c:barChart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bg2">
                  <a:lumMod val="1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2">
                  <a:lumMod val="10000"/>
                </a:schemeClr>
              </a:solidFill>
              <a:ln w="9525">
                <a:solidFill>
                  <a:schemeClr val="bg2">
                    <a:lumMod val="10000"/>
                  </a:schemeClr>
                </a:solidFill>
              </a:ln>
              <a:effectLst/>
            </c:spPr>
          </c:marker>
          <c:xVal>
            <c:numRef>
              <c:f>'Сентябрь-Декабрь'!$AQ$2:$AQ$11</c:f>
              <c:numCache>
                <c:formatCode>General</c:formatCode>
                <c:ptCount val="10"/>
                <c:pt idx="0">
                  <c:v>0</c:v>
                </c:pt>
                <c:pt idx="1">
                  <c:v>222</c:v>
                </c:pt>
                <c:pt idx="2">
                  <c:v>665</c:v>
                </c:pt>
                <c:pt idx="3">
                  <c:v>1109</c:v>
                </c:pt>
                <c:pt idx="4">
                  <c:v>1552</c:v>
                </c:pt>
                <c:pt idx="5">
                  <c:v>1996</c:v>
                </c:pt>
                <c:pt idx="6">
                  <c:v>2439</c:v>
                </c:pt>
                <c:pt idx="7">
                  <c:v>2883</c:v>
                </c:pt>
                <c:pt idx="8">
                  <c:v>3326</c:v>
                </c:pt>
                <c:pt idx="9">
                  <c:v>3770</c:v>
                </c:pt>
              </c:numCache>
            </c:numRef>
          </c:xVal>
          <c:yVal>
            <c:numRef>
              <c:f>'Сентябрь-Декабрь'!$AR$2:$AR$11</c:f>
              <c:numCache>
                <c:formatCode>0.00</c:formatCode>
                <c:ptCount val="10"/>
                <c:pt idx="0">
                  <c:v>0</c:v>
                </c:pt>
                <c:pt idx="1">
                  <c:v>0.30476190476190479</c:v>
                </c:pt>
                <c:pt idx="2">
                  <c:v>0.59047619047619049</c:v>
                </c:pt>
                <c:pt idx="3">
                  <c:v>0.73333333333333339</c:v>
                </c:pt>
                <c:pt idx="4">
                  <c:v>0.81904761904761914</c:v>
                </c:pt>
                <c:pt idx="5">
                  <c:v>0.89523809523809539</c:v>
                </c:pt>
                <c:pt idx="6">
                  <c:v>0.92380952380952397</c:v>
                </c:pt>
                <c:pt idx="7">
                  <c:v>0.96190476190476204</c:v>
                </c:pt>
                <c:pt idx="8">
                  <c:v>0.99047619047619062</c:v>
                </c:pt>
                <c:pt idx="9">
                  <c:v>1.0000000000000002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B75-45AF-84CD-4BDB7E0FCD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7500952"/>
        <c:axId val="227503248"/>
      </c:scatterChart>
      <c:valAx>
        <c:axId val="2275009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27503248"/>
        <c:crosses val="autoZero"/>
        <c:crossBetween val="midCat"/>
      </c:valAx>
      <c:valAx>
        <c:axId val="22750324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27500952"/>
        <c:crosses val="autoZero"/>
        <c:crossBetween val="midCat"/>
      </c:valAx>
      <c:valAx>
        <c:axId val="452066952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52062688"/>
        <c:crosses val="max"/>
        <c:crossBetween val="between"/>
      </c:valAx>
      <c:catAx>
        <c:axId val="452062688"/>
        <c:scaling>
          <c:orientation val="minMax"/>
        </c:scaling>
        <c:delete val="1"/>
        <c:axPos val="b"/>
        <c:numFmt formatCode="0" sourceLinked="1"/>
        <c:majorTickMark val="out"/>
        <c:minorTickMark val="none"/>
        <c:tickLblPos val="nextTo"/>
        <c:crossAx val="45206695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'Сентябрь-Декабрь'!$B$1</c:f>
              <c:strCache>
                <c:ptCount val="1"/>
                <c:pt idx="0">
                  <c:v>Клики </c:v>
                </c:pt>
              </c:strCache>
            </c:strRef>
          </c:tx>
          <c:spPr>
            <a:ln w="28575" cap="rnd">
              <a:solidFill>
                <a:schemeClr val="accent2">
                  <a:lumMod val="50000"/>
                </a:schemeClr>
              </a:solidFill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50000"/>
                </a:schemeClr>
              </a:solidFill>
              <a:ln w="9525">
                <a:solidFill>
                  <a:schemeClr val="accent2">
                    <a:lumMod val="50000"/>
                  </a:schemeClr>
                </a:solidFill>
              </a:ln>
              <a:effectLst/>
            </c:spPr>
          </c:marker>
          <c:cat>
            <c:numRef>
              <c:f>'Сентябрь-Декабрь'!$A$2:$A$106</c:f>
              <c:numCache>
                <c:formatCode>d\-mmm</c:formatCode>
                <c:ptCount val="105"/>
                <c:pt idx="0">
                  <c:v>44807</c:v>
                </c:pt>
                <c:pt idx="1">
                  <c:v>44808</c:v>
                </c:pt>
                <c:pt idx="2">
                  <c:v>44809</c:v>
                </c:pt>
                <c:pt idx="3">
                  <c:v>44810</c:v>
                </c:pt>
                <c:pt idx="4">
                  <c:v>44811</c:v>
                </c:pt>
                <c:pt idx="5">
                  <c:v>44812</c:v>
                </c:pt>
                <c:pt idx="6">
                  <c:v>44813</c:v>
                </c:pt>
                <c:pt idx="7">
                  <c:v>44814</c:v>
                </c:pt>
                <c:pt idx="8">
                  <c:v>44815</c:v>
                </c:pt>
                <c:pt idx="9">
                  <c:v>44816</c:v>
                </c:pt>
                <c:pt idx="10">
                  <c:v>44817</c:v>
                </c:pt>
                <c:pt idx="11">
                  <c:v>44818</c:v>
                </c:pt>
                <c:pt idx="12">
                  <c:v>44819</c:v>
                </c:pt>
                <c:pt idx="13">
                  <c:v>44820</c:v>
                </c:pt>
                <c:pt idx="14">
                  <c:v>44821</c:v>
                </c:pt>
                <c:pt idx="15">
                  <c:v>44822</c:v>
                </c:pt>
                <c:pt idx="16">
                  <c:v>44823</c:v>
                </c:pt>
                <c:pt idx="17">
                  <c:v>44824</c:v>
                </c:pt>
                <c:pt idx="18">
                  <c:v>44825</c:v>
                </c:pt>
                <c:pt idx="19">
                  <c:v>44826</c:v>
                </c:pt>
                <c:pt idx="20">
                  <c:v>44827</c:v>
                </c:pt>
                <c:pt idx="21">
                  <c:v>44828</c:v>
                </c:pt>
                <c:pt idx="22">
                  <c:v>44829</c:v>
                </c:pt>
                <c:pt idx="23">
                  <c:v>44830</c:v>
                </c:pt>
                <c:pt idx="24">
                  <c:v>44831</c:v>
                </c:pt>
                <c:pt idx="25">
                  <c:v>44832</c:v>
                </c:pt>
                <c:pt idx="26">
                  <c:v>44833</c:v>
                </c:pt>
                <c:pt idx="27">
                  <c:v>44834</c:v>
                </c:pt>
                <c:pt idx="28">
                  <c:v>44835</c:v>
                </c:pt>
                <c:pt idx="29">
                  <c:v>44836</c:v>
                </c:pt>
                <c:pt idx="30">
                  <c:v>44837</c:v>
                </c:pt>
                <c:pt idx="31">
                  <c:v>44838</c:v>
                </c:pt>
                <c:pt idx="32">
                  <c:v>44839</c:v>
                </c:pt>
                <c:pt idx="33">
                  <c:v>44840</c:v>
                </c:pt>
                <c:pt idx="34">
                  <c:v>44841</c:v>
                </c:pt>
                <c:pt idx="35">
                  <c:v>44842</c:v>
                </c:pt>
                <c:pt idx="36">
                  <c:v>44843</c:v>
                </c:pt>
                <c:pt idx="37">
                  <c:v>44844</c:v>
                </c:pt>
                <c:pt idx="38">
                  <c:v>44845</c:v>
                </c:pt>
                <c:pt idx="39">
                  <c:v>44846</c:v>
                </c:pt>
                <c:pt idx="40">
                  <c:v>44847</c:v>
                </c:pt>
                <c:pt idx="41">
                  <c:v>44848</c:v>
                </c:pt>
                <c:pt idx="42">
                  <c:v>44849</c:v>
                </c:pt>
                <c:pt idx="43">
                  <c:v>44850</c:v>
                </c:pt>
                <c:pt idx="44">
                  <c:v>44851</c:v>
                </c:pt>
                <c:pt idx="45">
                  <c:v>44852</c:v>
                </c:pt>
                <c:pt idx="46">
                  <c:v>44853</c:v>
                </c:pt>
                <c:pt idx="47">
                  <c:v>44854</c:v>
                </c:pt>
                <c:pt idx="48">
                  <c:v>44855</c:v>
                </c:pt>
                <c:pt idx="49">
                  <c:v>44856</c:v>
                </c:pt>
                <c:pt idx="50">
                  <c:v>44857</c:v>
                </c:pt>
                <c:pt idx="51">
                  <c:v>44858</c:v>
                </c:pt>
                <c:pt idx="52">
                  <c:v>44859</c:v>
                </c:pt>
                <c:pt idx="53">
                  <c:v>44860</c:v>
                </c:pt>
                <c:pt idx="54">
                  <c:v>44861</c:v>
                </c:pt>
                <c:pt idx="55">
                  <c:v>44862</c:v>
                </c:pt>
                <c:pt idx="56">
                  <c:v>44863</c:v>
                </c:pt>
                <c:pt idx="57">
                  <c:v>44864</c:v>
                </c:pt>
                <c:pt idx="58">
                  <c:v>44865</c:v>
                </c:pt>
                <c:pt idx="59">
                  <c:v>44866</c:v>
                </c:pt>
                <c:pt idx="60">
                  <c:v>44867</c:v>
                </c:pt>
                <c:pt idx="61">
                  <c:v>44868</c:v>
                </c:pt>
                <c:pt idx="62">
                  <c:v>44869</c:v>
                </c:pt>
                <c:pt idx="63">
                  <c:v>44870</c:v>
                </c:pt>
                <c:pt idx="64">
                  <c:v>44871</c:v>
                </c:pt>
                <c:pt idx="65">
                  <c:v>44872</c:v>
                </c:pt>
                <c:pt idx="66">
                  <c:v>44873</c:v>
                </c:pt>
                <c:pt idx="67">
                  <c:v>44874</c:v>
                </c:pt>
                <c:pt idx="68">
                  <c:v>44875</c:v>
                </c:pt>
                <c:pt idx="69">
                  <c:v>44876</c:v>
                </c:pt>
                <c:pt idx="70">
                  <c:v>44877</c:v>
                </c:pt>
                <c:pt idx="71">
                  <c:v>44878</c:v>
                </c:pt>
                <c:pt idx="72">
                  <c:v>44879</c:v>
                </c:pt>
                <c:pt idx="73">
                  <c:v>44880</c:v>
                </c:pt>
                <c:pt idx="74">
                  <c:v>44881</c:v>
                </c:pt>
                <c:pt idx="75">
                  <c:v>44882</c:v>
                </c:pt>
                <c:pt idx="76">
                  <c:v>44883</c:v>
                </c:pt>
                <c:pt idx="77">
                  <c:v>44884</c:v>
                </c:pt>
                <c:pt idx="78">
                  <c:v>44885</c:v>
                </c:pt>
                <c:pt idx="79">
                  <c:v>44886</c:v>
                </c:pt>
                <c:pt idx="80">
                  <c:v>44887</c:v>
                </c:pt>
                <c:pt idx="81">
                  <c:v>44888</c:v>
                </c:pt>
                <c:pt idx="82">
                  <c:v>44889</c:v>
                </c:pt>
                <c:pt idx="83">
                  <c:v>44890</c:v>
                </c:pt>
                <c:pt idx="84">
                  <c:v>44891</c:v>
                </c:pt>
                <c:pt idx="85">
                  <c:v>44892</c:v>
                </c:pt>
                <c:pt idx="86">
                  <c:v>44893</c:v>
                </c:pt>
                <c:pt idx="87">
                  <c:v>44894</c:v>
                </c:pt>
                <c:pt idx="88">
                  <c:v>44895</c:v>
                </c:pt>
                <c:pt idx="89">
                  <c:v>44896</c:v>
                </c:pt>
                <c:pt idx="90">
                  <c:v>44897</c:v>
                </c:pt>
                <c:pt idx="91">
                  <c:v>44898</c:v>
                </c:pt>
                <c:pt idx="92">
                  <c:v>44899</c:v>
                </c:pt>
                <c:pt idx="93">
                  <c:v>44900</c:v>
                </c:pt>
                <c:pt idx="94">
                  <c:v>44901</c:v>
                </c:pt>
                <c:pt idx="95">
                  <c:v>44902</c:v>
                </c:pt>
                <c:pt idx="96">
                  <c:v>44903</c:v>
                </c:pt>
                <c:pt idx="97">
                  <c:v>44904</c:v>
                </c:pt>
                <c:pt idx="98">
                  <c:v>44905</c:v>
                </c:pt>
                <c:pt idx="99">
                  <c:v>44906</c:v>
                </c:pt>
                <c:pt idx="100">
                  <c:v>44907</c:v>
                </c:pt>
                <c:pt idx="101">
                  <c:v>44908</c:v>
                </c:pt>
                <c:pt idx="102">
                  <c:v>44909</c:v>
                </c:pt>
                <c:pt idx="103">
                  <c:v>44910</c:v>
                </c:pt>
                <c:pt idx="104">
                  <c:v>44911</c:v>
                </c:pt>
              </c:numCache>
            </c:numRef>
          </c:cat>
          <c:val>
            <c:numRef>
              <c:f>'Сентябрь-Декабрь'!$B$2:$B$106</c:f>
              <c:numCache>
                <c:formatCode>General</c:formatCode>
                <c:ptCount val="10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1574</c:v>
                </c:pt>
                <c:pt idx="5">
                  <c:v>287</c:v>
                </c:pt>
                <c:pt idx="6">
                  <c:v>425</c:v>
                </c:pt>
                <c:pt idx="7">
                  <c:v>114</c:v>
                </c:pt>
                <c:pt idx="8">
                  <c:v>151</c:v>
                </c:pt>
                <c:pt idx="9">
                  <c:v>548</c:v>
                </c:pt>
                <c:pt idx="10">
                  <c:v>597</c:v>
                </c:pt>
                <c:pt idx="11">
                  <c:v>45</c:v>
                </c:pt>
                <c:pt idx="12">
                  <c:v>255</c:v>
                </c:pt>
                <c:pt idx="13">
                  <c:v>360</c:v>
                </c:pt>
                <c:pt idx="14">
                  <c:v>493</c:v>
                </c:pt>
                <c:pt idx="15">
                  <c:v>212</c:v>
                </c:pt>
                <c:pt idx="16">
                  <c:v>0</c:v>
                </c:pt>
                <c:pt idx="17">
                  <c:v>397</c:v>
                </c:pt>
                <c:pt idx="18">
                  <c:v>238</c:v>
                </c:pt>
                <c:pt idx="19">
                  <c:v>5</c:v>
                </c:pt>
                <c:pt idx="20">
                  <c:v>250</c:v>
                </c:pt>
                <c:pt idx="21">
                  <c:v>1209</c:v>
                </c:pt>
                <c:pt idx="22">
                  <c:v>883</c:v>
                </c:pt>
                <c:pt idx="23">
                  <c:v>226</c:v>
                </c:pt>
                <c:pt idx="24">
                  <c:v>597</c:v>
                </c:pt>
                <c:pt idx="25">
                  <c:v>1234</c:v>
                </c:pt>
                <c:pt idx="26">
                  <c:v>1434</c:v>
                </c:pt>
                <c:pt idx="27">
                  <c:v>223</c:v>
                </c:pt>
                <c:pt idx="28">
                  <c:v>189</c:v>
                </c:pt>
                <c:pt idx="29">
                  <c:v>120</c:v>
                </c:pt>
                <c:pt idx="30">
                  <c:v>1275</c:v>
                </c:pt>
                <c:pt idx="31">
                  <c:v>887</c:v>
                </c:pt>
                <c:pt idx="32">
                  <c:v>1391</c:v>
                </c:pt>
                <c:pt idx="33">
                  <c:v>60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1961</c:v>
                </c:pt>
                <c:pt idx="38">
                  <c:v>237</c:v>
                </c:pt>
                <c:pt idx="39">
                  <c:v>352</c:v>
                </c:pt>
                <c:pt idx="40">
                  <c:v>143</c:v>
                </c:pt>
                <c:pt idx="41">
                  <c:v>0</c:v>
                </c:pt>
                <c:pt idx="42">
                  <c:v>697</c:v>
                </c:pt>
                <c:pt idx="43">
                  <c:v>0</c:v>
                </c:pt>
                <c:pt idx="44">
                  <c:v>32</c:v>
                </c:pt>
                <c:pt idx="45">
                  <c:v>1938</c:v>
                </c:pt>
                <c:pt idx="46">
                  <c:v>3332</c:v>
                </c:pt>
                <c:pt idx="47">
                  <c:v>1822</c:v>
                </c:pt>
                <c:pt idx="48">
                  <c:v>0</c:v>
                </c:pt>
                <c:pt idx="49">
                  <c:v>119</c:v>
                </c:pt>
                <c:pt idx="50">
                  <c:v>458</c:v>
                </c:pt>
                <c:pt idx="51">
                  <c:v>0</c:v>
                </c:pt>
                <c:pt idx="52">
                  <c:v>885</c:v>
                </c:pt>
                <c:pt idx="53">
                  <c:v>850</c:v>
                </c:pt>
                <c:pt idx="54">
                  <c:v>461</c:v>
                </c:pt>
                <c:pt idx="55">
                  <c:v>43</c:v>
                </c:pt>
                <c:pt idx="56">
                  <c:v>440</c:v>
                </c:pt>
                <c:pt idx="57">
                  <c:v>0</c:v>
                </c:pt>
                <c:pt idx="58">
                  <c:v>225</c:v>
                </c:pt>
                <c:pt idx="59">
                  <c:v>2200</c:v>
                </c:pt>
                <c:pt idx="60">
                  <c:v>103</c:v>
                </c:pt>
                <c:pt idx="61">
                  <c:v>1165</c:v>
                </c:pt>
                <c:pt idx="62">
                  <c:v>543</c:v>
                </c:pt>
                <c:pt idx="63">
                  <c:v>358</c:v>
                </c:pt>
                <c:pt idx="64">
                  <c:v>350</c:v>
                </c:pt>
                <c:pt idx="65">
                  <c:v>978</c:v>
                </c:pt>
                <c:pt idx="66">
                  <c:v>901</c:v>
                </c:pt>
                <c:pt idx="67">
                  <c:v>0</c:v>
                </c:pt>
                <c:pt idx="68">
                  <c:v>350</c:v>
                </c:pt>
                <c:pt idx="69">
                  <c:v>970</c:v>
                </c:pt>
                <c:pt idx="70">
                  <c:v>350</c:v>
                </c:pt>
                <c:pt idx="71">
                  <c:v>955</c:v>
                </c:pt>
                <c:pt idx="72">
                  <c:v>0</c:v>
                </c:pt>
                <c:pt idx="73">
                  <c:v>546</c:v>
                </c:pt>
                <c:pt idx="74">
                  <c:v>478</c:v>
                </c:pt>
                <c:pt idx="75">
                  <c:v>250</c:v>
                </c:pt>
                <c:pt idx="76">
                  <c:v>721</c:v>
                </c:pt>
                <c:pt idx="77">
                  <c:v>1236</c:v>
                </c:pt>
                <c:pt idx="78">
                  <c:v>3215</c:v>
                </c:pt>
                <c:pt idx="79">
                  <c:v>2618</c:v>
                </c:pt>
                <c:pt idx="80">
                  <c:v>555</c:v>
                </c:pt>
                <c:pt idx="81">
                  <c:v>984</c:v>
                </c:pt>
                <c:pt idx="82">
                  <c:v>1095</c:v>
                </c:pt>
                <c:pt idx="83">
                  <c:v>2456</c:v>
                </c:pt>
                <c:pt idx="84">
                  <c:v>1536</c:v>
                </c:pt>
                <c:pt idx="85">
                  <c:v>0</c:v>
                </c:pt>
                <c:pt idx="86">
                  <c:v>696</c:v>
                </c:pt>
                <c:pt idx="87">
                  <c:v>1733</c:v>
                </c:pt>
                <c:pt idx="88">
                  <c:v>2784</c:v>
                </c:pt>
                <c:pt idx="89">
                  <c:v>15</c:v>
                </c:pt>
                <c:pt idx="90">
                  <c:v>976</c:v>
                </c:pt>
                <c:pt idx="91">
                  <c:v>250</c:v>
                </c:pt>
                <c:pt idx="92">
                  <c:v>802</c:v>
                </c:pt>
                <c:pt idx="93">
                  <c:v>1642</c:v>
                </c:pt>
                <c:pt idx="94">
                  <c:v>2181</c:v>
                </c:pt>
                <c:pt idx="95">
                  <c:v>231</c:v>
                </c:pt>
                <c:pt idx="96">
                  <c:v>2189</c:v>
                </c:pt>
                <c:pt idx="97">
                  <c:v>2531</c:v>
                </c:pt>
                <c:pt idx="98">
                  <c:v>1569</c:v>
                </c:pt>
                <c:pt idx="99">
                  <c:v>1121</c:v>
                </c:pt>
                <c:pt idx="100">
                  <c:v>203</c:v>
                </c:pt>
                <c:pt idx="101">
                  <c:v>0</c:v>
                </c:pt>
                <c:pt idx="102">
                  <c:v>1744</c:v>
                </c:pt>
                <c:pt idx="103">
                  <c:v>2891</c:v>
                </c:pt>
                <c:pt idx="104">
                  <c:v>3145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16D-479C-A957-6FB2DB89FF6D}"/>
            </c:ext>
          </c:extLst>
        </c:ser>
        <c:ser>
          <c:idx val="1"/>
          <c:order val="1"/>
          <c:tx>
            <c:strRef>
              <c:f>'Сентябрь-Декабрь'!$C$1</c:f>
              <c:strCache>
                <c:ptCount val="1"/>
                <c:pt idx="0">
                  <c:v>СА С-Д</c:v>
                </c:pt>
              </c:strCache>
            </c:strRef>
          </c:tx>
          <c:spPr>
            <a:ln w="28575" cap="rnd">
              <a:solidFill>
                <a:srgbClr val="FFFF00"/>
              </a:solidFill>
              <a:round/>
            </a:ln>
            <a:effectLst/>
          </c:spPr>
          <c:marker>
            <c:symbol val="none"/>
          </c:marker>
          <c:cat>
            <c:numRef>
              <c:f>'Сентябрь-Декабрь'!$A$2:$A$106</c:f>
              <c:numCache>
                <c:formatCode>d\-mmm</c:formatCode>
                <c:ptCount val="105"/>
                <c:pt idx="0">
                  <c:v>44807</c:v>
                </c:pt>
                <c:pt idx="1">
                  <c:v>44808</c:v>
                </c:pt>
                <c:pt idx="2">
                  <c:v>44809</c:v>
                </c:pt>
                <c:pt idx="3">
                  <c:v>44810</c:v>
                </c:pt>
                <c:pt idx="4">
                  <c:v>44811</c:v>
                </c:pt>
                <c:pt idx="5">
                  <c:v>44812</c:v>
                </c:pt>
                <c:pt idx="6">
                  <c:v>44813</c:v>
                </c:pt>
                <c:pt idx="7">
                  <c:v>44814</c:v>
                </c:pt>
                <c:pt idx="8">
                  <c:v>44815</c:v>
                </c:pt>
                <c:pt idx="9">
                  <c:v>44816</c:v>
                </c:pt>
                <c:pt idx="10">
                  <c:v>44817</c:v>
                </c:pt>
                <c:pt idx="11">
                  <c:v>44818</c:v>
                </c:pt>
                <c:pt idx="12">
                  <c:v>44819</c:v>
                </c:pt>
                <c:pt idx="13">
                  <c:v>44820</c:v>
                </c:pt>
                <c:pt idx="14">
                  <c:v>44821</c:v>
                </c:pt>
                <c:pt idx="15">
                  <c:v>44822</c:v>
                </c:pt>
                <c:pt idx="16">
                  <c:v>44823</c:v>
                </c:pt>
                <c:pt idx="17">
                  <c:v>44824</c:v>
                </c:pt>
                <c:pt idx="18">
                  <c:v>44825</c:v>
                </c:pt>
                <c:pt idx="19">
                  <c:v>44826</c:v>
                </c:pt>
                <c:pt idx="20">
                  <c:v>44827</c:v>
                </c:pt>
                <c:pt idx="21">
                  <c:v>44828</c:v>
                </c:pt>
                <c:pt idx="22">
                  <c:v>44829</c:v>
                </c:pt>
                <c:pt idx="23">
                  <c:v>44830</c:v>
                </c:pt>
                <c:pt idx="24">
                  <c:v>44831</c:v>
                </c:pt>
                <c:pt idx="25">
                  <c:v>44832</c:v>
                </c:pt>
                <c:pt idx="26">
                  <c:v>44833</c:v>
                </c:pt>
                <c:pt idx="27">
                  <c:v>44834</c:v>
                </c:pt>
                <c:pt idx="28">
                  <c:v>44835</c:v>
                </c:pt>
                <c:pt idx="29">
                  <c:v>44836</c:v>
                </c:pt>
                <c:pt idx="30">
                  <c:v>44837</c:v>
                </c:pt>
                <c:pt idx="31">
                  <c:v>44838</c:v>
                </c:pt>
                <c:pt idx="32">
                  <c:v>44839</c:v>
                </c:pt>
                <c:pt idx="33">
                  <c:v>44840</c:v>
                </c:pt>
                <c:pt idx="34">
                  <c:v>44841</c:v>
                </c:pt>
                <c:pt idx="35">
                  <c:v>44842</c:v>
                </c:pt>
                <c:pt idx="36">
                  <c:v>44843</c:v>
                </c:pt>
                <c:pt idx="37">
                  <c:v>44844</c:v>
                </c:pt>
                <c:pt idx="38">
                  <c:v>44845</c:v>
                </c:pt>
                <c:pt idx="39">
                  <c:v>44846</c:v>
                </c:pt>
                <c:pt idx="40">
                  <c:v>44847</c:v>
                </c:pt>
                <c:pt idx="41">
                  <c:v>44848</c:v>
                </c:pt>
                <c:pt idx="42">
                  <c:v>44849</c:v>
                </c:pt>
                <c:pt idx="43">
                  <c:v>44850</c:v>
                </c:pt>
                <c:pt idx="44">
                  <c:v>44851</c:v>
                </c:pt>
                <c:pt idx="45">
                  <c:v>44852</c:v>
                </c:pt>
                <c:pt idx="46">
                  <c:v>44853</c:v>
                </c:pt>
                <c:pt idx="47">
                  <c:v>44854</c:v>
                </c:pt>
                <c:pt idx="48">
                  <c:v>44855</c:v>
                </c:pt>
                <c:pt idx="49">
                  <c:v>44856</c:v>
                </c:pt>
                <c:pt idx="50">
                  <c:v>44857</c:v>
                </c:pt>
                <c:pt idx="51">
                  <c:v>44858</c:v>
                </c:pt>
                <c:pt idx="52">
                  <c:v>44859</c:v>
                </c:pt>
                <c:pt idx="53">
                  <c:v>44860</c:v>
                </c:pt>
                <c:pt idx="54">
                  <c:v>44861</c:v>
                </c:pt>
                <c:pt idx="55">
                  <c:v>44862</c:v>
                </c:pt>
                <c:pt idx="56">
                  <c:v>44863</c:v>
                </c:pt>
                <c:pt idx="57">
                  <c:v>44864</c:v>
                </c:pt>
                <c:pt idx="58">
                  <c:v>44865</c:v>
                </c:pt>
                <c:pt idx="59">
                  <c:v>44866</c:v>
                </c:pt>
                <c:pt idx="60">
                  <c:v>44867</c:v>
                </c:pt>
                <c:pt idx="61">
                  <c:v>44868</c:v>
                </c:pt>
                <c:pt idx="62">
                  <c:v>44869</c:v>
                </c:pt>
                <c:pt idx="63">
                  <c:v>44870</c:v>
                </c:pt>
                <c:pt idx="64">
                  <c:v>44871</c:v>
                </c:pt>
                <c:pt idx="65">
                  <c:v>44872</c:v>
                </c:pt>
                <c:pt idx="66">
                  <c:v>44873</c:v>
                </c:pt>
                <c:pt idx="67">
                  <c:v>44874</c:v>
                </c:pt>
                <c:pt idx="68">
                  <c:v>44875</c:v>
                </c:pt>
                <c:pt idx="69">
                  <c:v>44876</c:v>
                </c:pt>
                <c:pt idx="70">
                  <c:v>44877</c:v>
                </c:pt>
                <c:pt idx="71">
                  <c:v>44878</c:v>
                </c:pt>
                <c:pt idx="72">
                  <c:v>44879</c:v>
                </c:pt>
                <c:pt idx="73">
                  <c:v>44880</c:v>
                </c:pt>
                <c:pt idx="74">
                  <c:v>44881</c:v>
                </c:pt>
                <c:pt idx="75">
                  <c:v>44882</c:v>
                </c:pt>
                <c:pt idx="76">
                  <c:v>44883</c:v>
                </c:pt>
                <c:pt idx="77">
                  <c:v>44884</c:v>
                </c:pt>
                <c:pt idx="78">
                  <c:v>44885</c:v>
                </c:pt>
                <c:pt idx="79">
                  <c:v>44886</c:v>
                </c:pt>
                <c:pt idx="80">
                  <c:v>44887</c:v>
                </c:pt>
                <c:pt idx="81">
                  <c:v>44888</c:v>
                </c:pt>
                <c:pt idx="82">
                  <c:v>44889</c:v>
                </c:pt>
                <c:pt idx="83">
                  <c:v>44890</c:v>
                </c:pt>
                <c:pt idx="84">
                  <c:v>44891</c:v>
                </c:pt>
                <c:pt idx="85">
                  <c:v>44892</c:v>
                </c:pt>
                <c:pt idx="86">
                  <c:v>44893</c:v>
                </c:pt>
                <c:pt idx="87">
                  <c:v>44894</c:v>
                </c:pt>
                <c:pt idx="88">
                  <c:v>44895</c:v>
                </c:pt>
                <c:pt idx="89">
                  <c:v>44896</c:v>
                </c:pt>
                <c:pt idx="90">
                  <c:v>44897</c:v>
                </c:pt>
                <c:pt idx="91">
                  <c:v>44898</c:v>
                </c:pt>
                <c:pt idx="92">
                  <c:v>44899</c:v>
                </c:pt>
                <c:pt idx="93">
                  <c:v>44900</c:v>
                </c:pt>
                <c:pt idx="94">
                  <c:v>44901</c:v>
                </c:pt>
                <c:pt idx="95">
                  <c:v>44902</c:v>
                </c:pt>
                <c:pt idx="96">
                  <c:v>44903</c:v>
                </c:pt>
                <c:pt idx="97">
                  <c:v>44904</c:v>
                </c:pt>
                <c:pt idx="98">
                  <c:v>44905</c:v>
                </c:pt>
                <c:pt idx="99">
                  <c:v>44906</c:v>
                </c:pt>
                <c:pt idx="100">
                  <c:v>44907</c:v>
                </c:pt>
                <c:pt idx="101">
                  <c:v>44908</c:v>
                </c:pt>
                <c:pt idx="102">
                  <c:v>44909</c:v>
                </c:pt>
                <c:pt idx="103">
                  <c:v>44910</c:v>
                </c:pt>
                <c:pt idx="104">
                  <c:v>44911</c:v>
                </c:pt>
              </c:numCache>
            </c:numRef>
          </c:cat>
          <c:val>
            <c:numRef>
              <c:f>'Сентябрь-Декабрь'!$C$2:$C$106</c:f>
              <c:numCache>
                <c:formatCode>0</c:formatCode>
                <c:ptCount val="105"/>
                <c:pt idx="0">
                  <c:v>774.19047619047615</c:v>
                </c:pt>
                <c:pt idx="1">
                  <c:v>774</c:v>
                </c:pt>
                <c:pt idx="2">
                  <c:v>774</c:v>
                </c:pt>
                <c:pt idx="3">
                  <c:v>774</c:v>
                </c:pt>
                <c:pt idx="4">
                  <c:v>774</c:v>
                </c:pt>
                <c:pt idx="5">
                  <c:v>774</c:v>
                </c:pt>
                <c:pt idx="6">
                  <c:v>774</c:v>
                </c:pt>
                <c:pt idx="7">
                  <c:v>774</c:v>
                </c:pt>
                <c:pt idx="8">
                  <c:v>774</c:v>
                </c:pt>
                <c:pt idx="9">
                  <c:v>774</c:v>
                </c:pt>
                <c:pt idx="10">
                  <c:v>774</c:v>
                </c:pt>
                <c:pt idx="11">
                  <c:v>774</c:v>
                </c:pt>
                <c:pt idx="12">
                  <c:v>774</c:v>
                </c:pt>
                <c:pt idx="13">
                  <c:v>774</c:v>
                </c:pt>
                <c:pt idx="14">
                  <c:v>774</c:v>
                </c:pt>
                <c:pt idx="15">
                  <c:v>774</c:v>
                </c:pt>
                <c:pt idx="16">
                  <c:v>774</c:v>
                </c:pt>
                <c:pt idx="17">
                  <c:v>774</c:v>
                </c:pt>
                <c:pt idx="18">
                  <c:v>774</c:v>
                </c:pt>
                <c:pt idx="19">
                  <c:v>774</c:v>
                </c:pt>
                <c:pt idx="20">
                  <c:v>774</c:v>
                </c:pt>
                <c:pt idx="21">
                  <c:v>774</c:v>
                </c:pt>
                <c:pt idx="22">
                  <c:v>774</c:v>
                </c:pt>
                <c:pt idx="23">
                  <c:v>774</c:v>
                </c:pt>
                <c:pt idx="24">
                  <c:v>774</c:v>
                </c:pt>
                <c:pt idx="25">
                  <c:v>774</c:v>
                </c:pt>
                <c:pt idx="26">
                  <c:v>774</c:v>
                </c:pt>
                <c:pt idx="27">
                  <c:v>774</c:v>
                </c:pt>
                <c:pt idx="28">
                  <c:v>774</c:v>
                </c:pt>
                <c:pt idx="29">
                  <c:v>774</c:v>
                </c:pt>
                <c:pt idx="30">
                  <c:v>774</c:v>
                </c:pt>
                <c:pt idx="31">
                  <c:v>774</c:v>
                </c:pt>
                <c:pt idx="32">
                  <c:v>774</c:v>
                </c:pt>
                <c:pt idx="33">
                  <c:v>774</c:v>
                </c:pt>
                <c:pt idx="34">
                  <c:v>774</c:v>
                </c:pt>
                <c:pt idx="35">
                  <c:v>774</c:v>
                </c:pt>
                <c:pt idx="36">
                  <c:v>774</c:v>
                </c:pt>
                <c:pt idx="37">
                  <c:v>774</c:v>
                </c:pt>
                <c:pt idx="38">
                  <c:v>774</c:v>
                </c:pt>
                <c:pt idx="39">
                  <c:v>774</c:v>
                </c:pt>
                <c:pt idx="40">
                  <c:v>774</c:v>
                </c:pt>
                <c:pt idx="41">
                  <c:v>774</c:v>
                </c:pt>
                <c:pt idx="42">
                  <c:v>774</c:v>
                </c:pt>
                <c:pt idx="43">
                  <c:v>774</c:v>
                </c:pt>
                <c:pt idx="44">
                  <c:v>774</c:v>
                </c:pt>
                <c:pt idx="45">
                  <c:v>774</c:v>
                </c:pt>
                <c:pt idx="46">
                  <c:v>774</c:v>
                </c:pt>
                <c:pt idx="47">
                  <c:v>774</c:v>
                </c:pt>
                <c:pt idx="48">
                  <c:v>774</c:v>
                </c:pt>
                <c:pt idx="49">
                  <c:v>774</c:v>
                </c:pt>
                <c:pt idx="50">
                  <c:v>774</c:v>
                </c:pt>
                <c:pt idx="51">
                  <c:v>774</c:v>
                </c:pt>
                <c:pt idx="52">
                  <c:v>774</c:v>
                </c:pt>
                <c:pt idx="53">
                  <c:v>774</c:v>
                </c:pt>
                <c:pt idx="54">
                  <c:v>774</c:v>
                </c:pt>
                <c:pt idx="55">
                  <c:v>774</c:v>
                </c:pt>
                <c:pt idx="56">
                  <c:v>774</c:v>
                </c:pt>
                <c:pt idx="57">
                  <c:v>774</c:v>
                </c:pt>
                <c:pt idx="58">
                  <c:v>774</c:v>
                </c:pt>
                <c:pt idx="59">
                  <c:v>774</c:v>
                </c:pt>
                <c:pt idx="60">
                  <c:v>774</c:v>
                </c:pt>
                <c:pt idx="61">
                  <c:v>774</c:v>
                </c:pt>
                <c:pt idx="62">
                  <c:v>774</c:v>
                </c:pt>
                <c:pt idx="63">
                  <c:v>774</c:v>
                </c:pt>
                <c:pt idx="64">
                  <c:v>774</c:v>
                </c:pt>
                <c:pt idx="65">
                  <c:v>774</c:v>
                </c:pt>
                <c:pt idx="66">
                  <c:v>774</c:v>
                </c:pt>
                <c:pt idx="67">
                  <c:v>774</c:v>
                </c:pt>
                <c:pt idx="68">
                  <c:v>774</c:v>
                </c:pt>
                <c:pt idx="69">
                  <c:v>774</c:v>
                </c:pt>
                <c:pt idx="70">
                  <c:v>774</c:v>
                </c:pt>
                <c:pt idx="71">
                  <c:v>774</c:v>
                </c:pt>
                <c:pt idx="72">
                  <c:v>774</c:v>
                </c:pt>
                <c:pt idx="73">
                  <c:v>774</c:v>
                </c:pt>
                <c:pt idx="74">
                  <c:v>774</c:v>
                </c:pt>
                <c:pt idx="75">
                  <c:v>774</c:v>
                </c:pt>
                <c:pt idx="76">
                  <c:v>774</c:v>
                </c:pt>
                <c:pt idx="77">
                  <c:v>774</c:v>
                </c:pt>
                <c:pt idx="78">
                  <c:v>774</c:v>
                </c:pt>
                <c:pt idx="79">
                  <c:v>774</c:v>
                </c:pt>
                <c:pt idx="80">
                  <c:v>774</c:v>
                </c:pt>
                <c:pt idx="81">
                  <c:v>774</c:v>
                </c:pt>
                <c:pt idx="82">
                  <c:v>774</c:v>
                </c:pt>
                <c:pt idx="83">
                  <c:v>774</c:v>
                </c:pt>
                <c:pt idx="84">
                  <c:v>774</c:v>
                </c:pt>
                <c:pt idx="85">
                  <c:v>774</c:v>
                </c:pt>
                <c:pt idx="86">
                  <c:v>774</c:v>
                </c:pt>
                <c:pt idx="87">
                  <c:v>774</c:v>
                </c:pt>
                <c:pt idx="88">
                  <c:v>774</c:v>
                </c:pt>
                <c:pt idx="89">
                  <c:v>774</c:v>
                </c:pt>
                <c:pt idx="90">
                  <c:v>774</c:v>
                </c:pt>
                <c:pt idx="91">
                  <c:v>774</c:v>
                </c:pt>
                <c:pt idx="92">
                  <c:v>774</c:v>
                </c:pt>
                <c:pt idx="93">
                  <c:v>774</c:v>
                </c:pt>
                <c:pt idx="94">
                  <c:v>774</c:v>
                </c:pt>
                <c:pt idx="95">
                  <c:v>774</c:v>
                </c:pt>
                <c:pt idx="96">
                  <c:v>774</c:v>
                </c:pt>
                <c:pt idx="97">
                  <c:v>774</c:v>
                </c:pt>
                <c:pt idx="98">
                  <c:v>774</c:v>
                </c:pt>
                <c:pt idx="99">
                  <c:v>774</c:v>
                </c:pt>
                <c:pt idx="100">
                  <c:v>774</c:v>
                </c:pt>
                <c:pt idx="101">
                  <c:v>774</c:v>
                </c:pt>
                <c:pt idx="102">
                  <c:v>774</c:v>
                </c:pt>
                <c:pt idx="103">
                  <c:v>774</c:v>
                </c:pt>
                <c:pt idx="104">
                  <c:v>774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16D-479C-A957-6FB2DB89FF6D}"/>
            </c:ext>
          </c:extLst>
        </c:ser>
        <c:ser>
          <c:idx val="2"/>
          <c:order val="2"/>
          <c:tx>
            <c:strRef>
              <c:f>'Сентябрь-Декабрь'!$D$1</c:f>
              <c:strCache>
                <c:ptCount val="1"/>
                <c:pt idx="0">
                  <c:v>СВ С-Д</c:v>
                </c:pt>
              </c:strCache>
            </c:strRef>
          </c:tx>
          <c:spPr>
            <a:ln w="28575" cap="rnd">
              <a:solidFill>
                <a:srgbClr val="7030A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'Сентябрь-Декабрь'!$A$2:$A$106</c:f>
              <c:numCache>
                <c:formatCode>d\-mmm</c:formatCode>
                <c:ptCount val="105"/>
                <c:pt idx="0">
                  <c:v>44807</c:v>
                </c:pt>
                <c:pt idx="1">
                  <c:v>44808</c:v>
                </c:pt>
                <c:pt idx="2">
                  <c:v>44809</c:v>
                </c:pt>
                <c:pt idx="3">
                  <c:v>44810</c:v>
                </c:pt>
                <c:pt idx="4">
                  <c:v>44811</c:v>
                </c:pt>
                <c:pt idx="5">
                  <c:v>44812</c:v>
                </c:pt>
                <c:pt idx="6">
                  <c:v>44813</c:v>
                </c:pt>
                <c:pt idx="7">
                  <c:v>44814</c:v>
                </c:pt>
                <c:pt idx="8">
                  <c:v>44815</c:v>
                </c:pt>
                <c:pt idx="9">
                  <c:v>44816</c:v>
                </c:pt>
                <c:pt idx="10">
                  <c:v>44817</c:v>
                </c:pt>
                <c:pt idx="11">
                  <c:v>44818</c:v>
                </c:pt>
                <c:pt idx="12">
                  <c:v>44819</c:v>
                </c:pt>
                <c:pt idx="13">
                  <c:v>44820</c:v>
                </c:pt>
                <c:pt idx="14">
                  <c:v>44821</c:v>
                </c:pt>
                <c:pt idx="15">
                  <c:v>44822</c:v>
                </c:pt>
                <c:pt idx="16">
                  <c:v>44823</c:v>
                </c:pt>
                <c:pt idx="17">
                  <c:v>44824</c:v>
                </c:pt>
                <c:pt idx="18">
                  <c:v>44825</c:v>
                </c:pt>
                <c:pt idx="19">
                  <c:v>44826</c:v>
                </c:pt>
                <c:pt idx="20">
                  <c:v>44827</c:v>
                </c:pt>
                <c:pt idx="21">
                  <c:v>44828</c:v>
                </c:pt>
                <c:pt idx="22">
                  <c:v>44829</c:v>
                </c:pt>
                <c:pt idx="23">
                  <c:v>44830</c:v>
                </c:pt>
                <c:pt idx="24">
                  <c:v>44831</c:v>
                </c:pt>
                <c:pt idx="25">
                  <c:v>44832</c:v>
                </c:pt>
                <c:pt idx="26">
                  <c:v>44833</c:v>
                </c:pt>
                <c:pt idx="27">
                  <c:v>44834</c:v>
                </c:pt>
                <c:pt idx="28">
                  <c:v>44835</c:v>
                </c:pt>
                <c:pt idx="29">
                  <c:v>44836</c:v>
                </c:pt>
                <c:pt idx="30">
                  <c:v>44837</c:v>
                </c:pt>
                <c:pt idx="31">
                  <c:v>44838</c:v>
                </c:pt>
                <c:pt idx="32">
                  <c:v>44839</c:v>
                </c:pt>
                <c:pt idx="33">
                  <c:v>44840</c:v>
                </c:pt>
                <c:pt idx="34">
                  <c:v>44841</c:v>
                </c:pt>
                <c:pt idx="35">
                  <c:v>44842</c:v>
                </c:pt>
                <c:pt idx="36">
                  <c:v>44843</c:v>
                </c:pt>
                <c:pt idx="37">
                  <c:v>44844</c:v>
                </c:pt>
                <c:pt idx="38">
                  <c:v>44845</c:v>
                </c:pt>
                <c:pt idx="39">
                  <c:v>44846</c:v>
                </c:pt>
                <c:pt idx="40">
                  <c:v>44847</c:v>
                </c:pt>
                <c:pt idx="41">
                  <c:v>44848</c:v>
                </c:pt>
                <c:pt idx="42">
                  <c:v>44849</c:v>
                </c:pt>
                <c:pt idx="43">
                  <c:v>44850</c:v>
                </c:pt>
                <c:pt idx="44">
                  <c:v>44851</c:v>
                </c:pt>
                <c:pt idx="45">
                  <c:v>44852</c:v>
                </c:pt>
                <c:pt idx="46">
                  <c:v>44853</c:v>
                </c:pt>
                <c:pt idx="47">
                  <c:v>44854</c:v>
                </c:pt>
                <c:pt idx="48">
                  <c:v>44855</c:v>
                </c:pt>
                <c:pt idx="49">
                  <c:v>44856</c:v>
                </c:pt>
                <c:pt idx="50">
                  <c:v>44857</c:v>
                </c:pt>
                <c:pt idx="51">
                  <c:v>44858</c:v>
                </c:pt>
                <c:pt idx="52">
                  <c:v>44859</c:v>
                </c:pt>
                <c:pt idx="53">
                  <c:v>44860</c:v>
                </c:pt>
                <c:pt idx="54">
                  <c:v>44861</c:v>
                </c:pt>
                <c:pt idx="55">
                  <c:v>44862</c:v>
                </c:pt>
                <c:pt idx="56">
                  <c:v>44863</c:v>
                </c:pt>
                <c:pt idx="57">
                  <c:v>44864</c:v>
                </c:pt>
                <c:pt idx="58">
                  <c:v>44865</c:v>
                </c:pt>
                <c:pt idx="59">
                  <c:v>44866</c:v>
                </c:pt>
                <c:pt idx="60">
                  <c:v>44867</c:v>
                </c:pt>
                <c:pt idx="61">
                  <c:v>44868</c:v>
                </c:pt>
                <c:pt idx="62">
                  <c:v>44869</c:v>
                </c:pt>
                <c:pt idx="63">
                  <c:v>44870</c:v>
                </c:pt>
                <c:pt idx="64">
                  <c:v>44871</c:v>
                </c:pt>
                <c:pt idx="65">
                  <c:v>44872</c:v>
                </c:pt>
                <c:pt idx="66">
                  <c:v>44873</c:v>
                </c:pt>
                <c:pt idx="67">
                  <c:v>44874</c:v>
                </c:pt>
                <c:pt idx="68">
                  <c:v>44875</c:v>
                </c:pt>
                <c:pt idx="69">
                  <c:v>44876</c:v>
                </c:pt>
                <c:pt idx="70">
                  <c:v>44877</c:v>
                </c:pt>
                <c:pt idx="71">
                  <c:v>44878</c:v>
                </c:pt>
                <c:pt idx="72">
                  <c:v>44879</c:v>
                </c:pt>
                <c:pt idx="73">
                  <c:v>44880</c:v>
                </c:pt>
                <c:pt idx="74">
                  <c:v>44881</c:v>
                </c:pt>
                <c:pt idx="75">
                  <c:v>44882</c:v>
                </c:pt>
                <c:pt idx="76">
                  <c:v>44883</c:v>
                </c:pt>
                <c:pt idx="77">
                  <c:v>44884</c:v>
                </c:pt>
                <c:pt idx="78">
                  <c:v>44885</c:v>
                </c:pt>
                <c:pt idx="79">
                  <c:v>44886</c:v>
                </c:pt>
                <c:pt idx="80">
                  <c:v>44887</c:v>
                </c:pt>
                <c:pt idx="81">
                  <c:v>44888</c:v>
                </c:pt>
                <c:pt idx="82">
                  <c:v>44889</c:v>
                </c:pt>
                <c:pt idx="83">
                  <c:v>44890</c:v>
                </c:pt>
                <c:pt idx="84">
                  <c:v>44891</c:v>
                </c:pt>
                <c:pt idx="85">
                  <c:v>44892</c:v>
                </c:pt>
                <c:pt idx="86">
                  <c:v>44893</c:v>
                </c:pt>
                <c:pt idx="87">
                  <c:v>44894</c:v>
                </c:pt>
                <c:pt idx="88">
                  <c:v>44895</c:v>
                </c:pt>
                <c:pt idx="89">
                  <c:v>44896</c:v>
                </c:pt>
                <c:pt idx="90">
                  <c:v>44897</c:v>
                </c:pt>
                <c:pt idx="91">
                  <c:v>44898</c:v>
                </c:pt>
                <c:pt idx="92">
                  <c:v>44899</c:v>
                </c:pt>
                <c:pt idx="93">
                  <c:v>44900</c:v>
                </c:pt>
                <c:pt idx="94">
                  <c:v>44901</c:v>
                </c:pt>
                <c:pt idx="95">
                  <c:v>44902</c:v>
                </c:pt>
                <c:pt idx="96">
                  <c:v>44903</c:v>
                </c:pt>
                <c:pt idx="97">
                  <c:v>44904</c:v>
                </c:pt>
                <c:pt idx="98">
                  <c:v>44905</c:v>
                </c:pt>
                <c:pt idx="99">
                  <c:v>44906</c:v>
                </c:pt>
                <c:pt idx="100">
                  <c:v>44907</c:v>
                </c:pt>
                <c:pt idx="101">
                  <c:v>44908</c:v>
                </c:pt>
                <c:pt idx="102">
                  <c:v>44909</c:v>
                </c:pt>
                <c:pt idx="103">
                  <c:v>44910</c:v>
                </c:pt>
                <c:pt idx="104">
                  <c:v>44911</c:v>
                </c:pt>
              </c:numCache>
            </c:numRef>
          </c:cat>
          <c:val>
            <c:numRef>
              <c:f>'Сентябрь-Декабрь'!$D$2:$D$106</c:f>
              <c:numCache>
                <c:formatCode>General</c:formatCode>
                <c:ptCount val="105"/>
                <c:pt idx="0">
                  <c:v>790</c:v>
                </c:pt>
                <c:pt idx="1">
                  <c:v>790</c:v>
                </c:pt>
                <c:pt idx="2">
                  <c:v>790</c:v>
                </c:pt>
                <c:pt idx="3">
                  <c:v>790</c:v>
                </c:pt>
                <c:pt idx="4">
                  <c:v>790</c:v>
                </c:pt>
                <c:pt idx="5">
                  <c:v>790</c:v>
                </c:pt>
                <c:pt idx="6">
                  <c:v>790</c:v>
                </c:pt>
                <c:pt idx="7">
                  <c:v>790</c:v>
                </c:pt>
                <c:pt idx="8">
                  <c:v>790</c:v>
                </c:pt>
                <c:pt idx="9">
                  <c:v>790</c:v>
                </c:pt>
                <c:pt idx="10">
                  <c:v>790</c:v>
                </c:pt>
                <c:pt idx="11">
                  <c:v>790</c:v>
                </c:pt>
                <c:pt idx="12">
                  <c:v>790</c:v>
                </c:pt>
                <c:pt idx="13">
                  <c:v>790</c:v>
                </c:pt>
                <c:pt idx="14">
                  <c:v>790</c:v>
                </c:pt>
                <c:pt idx="15">
                  <c:v>790</c:v>
                </c:pt>
                <c:pt idx="16">
                  <c:v>790</c:v>
                </c:pt>
                <c:pt idx="17">
                  <c:v>790</c:v>
                </c:pt>
                <c:pt idx="18">
                  <c:v>790</c:v>
                </c:pt>
                <c:pt idx="19">
                  <c:v>790</c:v>
                </c:pt>
                <c:pt idx="20">
                  <c:v>790</c:v>
                </c:pt>
                <c:pt idx="21">
                  <c:v>790</c:v>
                </c:pt>
                <c:pt idx="22">
                  <c:v>790</c:v>
                </c:pt>
                <c:pt idx="23">
                  <c:v>790</c:v>
                </c:pt>
                <c:pt idx="24">
                  <c:v>790</c:v>
                </c:pt>
                <c:pt idx="25">
                  <c:v>790</c:v>
                </c:pt>
                <c:pt idx="26">
                  <c:v>790</c:v>
                </c:pt>
                <c:pt idx="27">
                  <c:v>790</c:v>
                </c:pt>
                <c:pt idx="28">
                  <c:v>790</c:v>
                </c:pt>
                <c:pt idx="29">
                  <c:v>790</c:v>
                </c:pt>
                <c:pt idx="30">
                  <c:v>790</c:v>
                </c:pt>
                <c:pt idx="31">
                  <c:v>790</c:v>
                </c:pt>
                <c:pt idx="32">
                  <c:v>790</c:v>
                </c:pt>
                <c:pt idx="33">
                  <c:v>790</c:v>
                </c:pt>
                <c:pt idx="34">
                  <c:v>790</c:v>
                </c:pt>
                <c:pt idx="35">
                  <c:v>790</c:v>
                </c:pt>
                <c:pt idx="36">
                  <c:v>790</c:v>
                </c:pt>
                <c:pt idx="37">
                  <c:v>790</c:v>
                </c:pt>
                <c:pt idx="38">
                  <c:v>790</c:v>
                </c:pt>
                <c:pt idx="39">
                  <c:v>790</c:v>
                </c:pt>
                <c:pt idx="40">
                  <c:v>790</c:v>
                </c:pt>
                <c:pt idx="41">
                  <c:v>790</c:v>
                </c:pt>
                <c:pt idx="42">
                  <c:v>790</c:v>
                </c:pt>
                <c:pt idx="43">
                  <c:v>790</c:v>
                </c:pt>
                <c:pt idx="44">
                  <c:v>790</c:v>
                </c:pt>
                <c:pt idx="45">
                  <c:v>790</c:v>
                </c:pt>
                <c:pt idx="46">
                  <c:v>790</c:v>
                </c:pt>
                <c:pt idx="47">
                  <c:v>790</c:v>
                </c:pt>
                <c:pt idx="48">
                  <c:v>790</c:v>
                </c:pt>
                <c:pt idx="49">
                  <c:v>790</c:v>
                </c:pt>
                <c:pt idx="50">
                  <c:v>790</c:v>
                </c:pt>
                <c:pt idx="51">
                  <c:v>790</c:v>
                </c:pt>
                <c:pt idx="52">
                  <c:v>790</c:v>
                </c:pt>
                <c:pt idx="53">
                  <c:v>790</c:v>
                </c:pt>
                <c:pt idx="54">
                  <c:v>790</c:v>
                </c:pt>
                <c:pt idx="55">
                  <c:v>790</c:v>
                </c:pt>
                <c:pt idx="56">
                  <c:v>790</c:v>
                </c:pt>
                <c:pt idx="57">
                  <c:v>790</c:v>
                </c:pt>
                <c:pt idx="58">
                  <c:v>790</c:v>
                </c:pt>
                <c:pt idx="59">
                  <c:v>790</c:v>
                </c:pt>
                <c:pt idx="60">
                  <c:v>790</c:v>
                </c:pt>
                <c:pt idx="61">
                  <c:v>790</c:v>
                </c:pt>
                <c:pt idx="62">
                  <c:v>790</c:v>
                </c:pt>
                <c:pt idx="63">
                  <c:v>790</c:v>
                </c:pt>
                <c:pt idx="64">
                  <c:v>790</c:v>
                </c:pt>
                <c:pt idx="65">
                  <c:v>790</c:v>
                </c:pt>
                <c:pt idx="66">
                  <c:v>790</c:v>
                </c:pt>
                <c:pt idx="67">
                  <c:v>790</c:v>
                </c:pt>
                <c:pt idx="68">
                  <c:v>790</c:v>
                </c:pt>
                <c:pt idx="69">
                  <c:v>790</c:v>
                </c:pt>
                <c:pt idx="70">
                  <c:v>790</c:v>
                </c:pt>
                <c:pt idx="71">
                  <c:v>790</c:v>
                </c:pt>
                <c:pt idx="72">
                  <c:v>790</c:v>
                </c:pt>
                <c:pt idx="73">
                  <c:v>790</c:v>
                </c:pt>
                <c:pt idx="74">
                  <c:v>790</c:v>
                </c:pt>
                <c:pt idx="75">
                  <c:v>790</c:v>
                </c:pt>
                <c:pt idx="76">
                  <c:v>790</c:v>
                </c:pt>
                <c:pt idx="77">
                  <c:v>790</c:v>
                </c:pt>
                <c:pt idx="78">
                  <c:v>790</c:v>
                </c:pt>
                <c:pt idx="79">
                  <c:v>790</c:v>
                </c:pt>
                <c:pt idx="80">
                  <c:v>790</c:v>
                </c:pt>
                <c:pt idx="81">
                  <c:v>790</c:v>
                </c:pt>
                <c:pt idx="82">
                  <c:v>790</c:v>
                </c:pt>
                <c:pt idx="83">
                  <c:v>790</c:v>
                </c:pt>
                <c:pt idx="84">
                  <c:v>790</c:v>
                </c:pt>
                <c:pt idx="85">
                  <c:v>790</c:v>
                </c:pt>
                <c:pt idx="86">
                  <c:v>790</c:v>
                </c:pt>
                <c:pt idx="87">
                  <c:v>790</c:v>
                </c:pt>
                <c:pt idx="88">
                  <c:v>790</c:v>
                </c:pt>
                <c:pt idx="89">
                  <c:v>790</c:v>
                </c:pt>
                <c:pt idx="90">
                  <c:v>790</c:v>
                </c:pt>
                <c:pt idx="91">
                  <c:v>790</c:v>
                </c:pt>
                <c:pt idx="92">
                  <c:v>790</c:v>
                </c:pt>
                <c:pt idx="93">
                  <c:v>790</c:v>
                </c:pt>
                <c:pt idx="94">
                  <c:v>790</c:v>
                </c:pt>
                <c:pt idx="95">
                  <c:v>790</c:v>
                </c:pt>
                <c:pt idx="96">
                  <c:v>790</c:v>
                </c:pt>
                <c:pt idx="97">
                  <c:v>790</c:v>
                </c:pt>
                <c:pt idx="98">
                  <c:v>790</c:v>
                </c:pt>
                <c:pt idx="99">
                  <c:v>790</c:v>
                </c:pt>
                <c:pt idx="100">
                  <c:v>790</c:v>
                </c:pt>
                <c:pt idx="101">
                  <c:v>790</c:v>
                </c:pt>
                <c:pt idx="102">
                  <c:v>790</c:v>
                </c:pt>
                <c:pt idx="103">
                  <c:v>790</c:v>
                </c:pt>
                <c:pt idx="104">
                  <c:v>790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16D-479C-A957-6FB2DB89FF6D}"/>
            </c:ext>
          </c:extLst>
        </c:ser>
        <c:ser>
          <c:idx val="3"/>
          <c:order val="3"/>
          <c:tx>
            <c:strRef>
              <c:f>'Сентябрь-Декабрь'!$E$1</c:f>
              <c:strCache>
                <c:ptCount val="1"/>
                <c:pt idx="0">
                  <c:v>СА 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numRef>
              <c:f>'Сентябрь-Декабрь'!$A$2:$A$106</c:f>
              <c:numCache>
                <c:formatCode>d\-mmm</c:formatCode>
                <c:ptCount val="105"/>
                <c:pt idx="0">
                  <c:v>44807</c:v>
                </c:pt>
                <c:pt idx="1">
                  <c:v>44808</c:v>
                </c:pt>
                <c:pt idx="2">
                  <c:v>44809</c:v>
                </c:pt>
                <c:pt idx="3">
                  <c:v>44810</c:v>
                </c:pt>
                <c:pt idx="4">
                  <c:v>44811</c:v>
                </c:pt>
                <c:pt idx="5">
                  <c:v>44812</c:v>
                </c:pt>
                <c:pt idx="6">
                  <c:v>44813</c:v>
                </c:pt>
                <c:pt idx="7">
                  <c:v>44814</c:v>
                </c:pt>
                <c:pt idx="8">
                  <c:v>44815</c:v>
                </c:pt>
                <c:pt idx="9">
                  <c:v>44816</c:v>
                </c:pt>
                <c:pt idx="10">
                  <c:v>44817</c:v>
                </c:pt>
                <c:pt idx="11">
                  <c:v>44818</c:v>
                </c:pt>
                <c:pt idx="12">
                  <c:v>44819</c:v>
                </c:pt>
                <c:pt idx="13">
                  <c:v>44820</c:v>
                </c:pt>
                <c:pt idx="14">
                  <c:v>44821</c:v>
                </c:pt>
                <c:pt idx="15">
                  <c:v>44822</c:v>
                </c:pt>
                <c:pt idx="16">
                  <c:v>44823</c:v>
                </c:pt>
                <c:pt idx="17">
                  <c:v>44824</c:v>
                </c:pt>
                <c:pt idx="18">
                  <c:v>44825</c:v>
                </c:pt>
                <c:pt idx="19">
                  <c:v>44826</c:v>
                </c:pt>
                <c:pt idx="20">
                  <c:v>44827</c:v>
                </c:pt>
                <c:pt idx="21">
                  <c:v>44828</c:v>
                </c:pt>
                <c:pt idx="22">
                  <c:v>44829</c:v>
                </c:pt>
                <c:pt idx="23">
                  <c:v>44830</c:v>
                </c:pt>
                <c:pt idx="24">
                  <c:v>44831</c:v>
                </c:pt>
                <c:pt idx="25">
                  <c:v>44832</c:v>
                </c:pt>
                <c:pt idx="26">
                  <c:v>44833</c:v>
                </c:pt>
                <c:pt idx="27">
                  <c:v>44834</c:v>
                </c:pt>
                <c:pt idx="28">
                  <c:v>44835</c:v>
                </c:pt>
                <c:pt idx="29">
                  <c:v>44836</c:v>
                </c:pt>
                <c:pt idx="30">
                  <c:v>44837</c:v>
                </c:pt>
                <c:pt idx="31">
                  <c:v>44838</c:v>
                </c:pt>
                <c:pt idx="32">
                  <c:v>44839</c:v>
                </c:pt>
                <c:pt idx="33">
                  <c:v>44840</c:v>
                </c:pt>
                <c:pt idx="34">
                  <c:v>44841</c:v>
                </c:pt>
                <c:pt idx="35">
                  <c:v>44842</c:v>
                </c:pt>
                <c:pt idx="36">
                  <c:v>44843</c:v>
                </c:pt>
                <c:pt idx="37">
                  <c:v>44844</c:v>
                </c:pt>
                <c:pt idx="38">
                  <c:v>44845</c:v>
                </c:pt>
                <c:pt idx="39">
                  <c:v>44846</c:v>
                </c:pt>
                <c:pt idx="40">
                  <c:v>44847</c:v>
                </c:pt>
                <c:pt idx="41">
                  <c:v>44848</c:v>
                </c:pt>
                <c:pt idx="42">
                  <c:v>44849</c:v>
                </c:pt>
                <c:pt idx="43">
                  <c:v>44850</c:v>
                </c:pt>
                <c:pt idx="44">
                  <c:v>44851</c:v>
                </c:pt>
                <c:pt idx="45">
                  <c:v>44852</c:v>
                </c:pt>
                <c:pt idx="46">
                  <c:v>44853</c:v>
                </c:pt>
                <c:pt idx="47">
                  <c:v>44854</c:v>
                </c:pt>
                <c:pt idx="48">
                  <c:v>44855</c:v>
                </c:pt>
                <c:pt idx="49">
                  <c:v>44856</c:v>
                </c:pt>
                <c:pt idx="50">
                  <c:v>44857</c:v>
                </c:pt>
                <c:pt idx="51">
                  <c:v>44858</c:v>
                </c:pt>
                <c:pt idx="52">
                  <c:v>44859</c:v>
                </c:pt>
                <c:pt idx="53">
                  <c:v>44860</c:v>
                </c:pt>
                <c:pt idx="54">
                  <c:v>44861</c:v>
                </c:pt>
                <c:pt idx="55">
                  <c:v>44862</c:v>
                </c:pt>
                <c:pt idx="56">
                  <c:v>44863</c:v>
                </c:pt>
                <c:pt idx="57">
                  <c:v>44864</c:v>
                </c:pt>
                <c:pt idx="58">
                  <c:v>44865</c:v>
                </c:pt>
                <c:pt idx="59">
                  <c:v>44866</c:v>
                </c:pt>
                <c:pt idx="60">
                  <c:v>44867</c:v>
                </c:pt>
                <c:pt idx="61">
                  <c:v>44868</c:v>
                </c:pt>
                <c:pt idx="62">
                  <c:v>44869</c:v>
                </c:pt>
                <c:pt idx="63">
                  <c:v>44870</c:v>
                </c:pt>
                <c:pt idx="64">
                  <c:v>44871</c:v>
                </c:pt>
                <c:pt idx="65">
                  <c:v>44872</c:v>
                </c:pt>
                <c:pt idx="66">
                  <c:v>44873</c:v>
                </c:pt>
                <c:pt idx="67">
                  <c:v>44874</c:v>
                </c:pt>
                <c:pt idx="68">
                  <c:v>44875</c:v>
                </c:pt>
                <c:pt idx="69">
                  <c:v>44876</c:v>
                </c:pt>
                <c:pt idx="70">
                  <c:v>44877</c:v>
                </c:pt>
                <c:pt idx="71">
                  <c:v>44878</c:v>
                </c:pt>
                <c:pt idx="72">
                  <c:v>44879</c:v>
                </c:pt>
                <c:pt idx="73">
                  <c:v>44880</c:v>
                </c:pt>
                <c:pt idx="74">
                  <c:v>44881</c:v>
                </c:pt>
                <c:pt idx="75">
                  <c:v>44882</c:v>
                </c:pt>
                <c:pt idx="76">
                  <c:v>44883</c:v>
                </c:pt>
                <c:pt idx="77">
                  <c:v>44884</c:v>
                </c:pt>
                <c:pt idx="78">
                  <c:v>44885</c:v>
                </c:pt>
                <c:pt idx="79">
                  <c:v>44886</c:v>
                </c:pt>
                <c:pt idx="80">
                  <c:v>44887</c:v>
                </c:pt>
                <c:pt idx="81">
                  <c:v>44888</c:v>
                </c:pt>
                <c:pt idx="82">
                  <c:v>44889</c:v>
                </c:pt>
                <c:pt idx="83">
                  <c:v>44890</c:v>
                </c:pt>
                <c:pt idx="84">
                  <c:v>44891</c:v>
                </c:pt>
                <c:pt idx="85">
                  <c:v>44892</c:v>
                </c:pt>
                <c:pt idx="86">
                  <c:v>44893</c:v>
                </c:pt>
                <c:pt idx="87">
                  <c:v>44894</c:v>
                </c:pt>
                <c:pt idx="88">
                  <c:v>44895</c:v>
                </c:pt>
                <c:pt idx="89">
                  <c:v>44896</c:v>
                </c:pt>
                <c:pt idx="90">
                  <c:v>44897</c:v>
                </c:pt>
                <c:pt idx="91">
                  <c:v>44898</c:v>
                </c:pt>
                <c:pt idx="92">
                  <c:v>44899</c:v>
                </c:pt>
                <c:pt idx="93">
                  <c:v>44900</c:v>
                </c:pt>
                <c:pt idx="94">
                  <c:v>44901</c:v>
                </c:pt>
                <c:pt idx="95">
                  <c:v>44902</c:v>
                </c:pt>
                <c:pt idx="96">
                  <c:v>44903</c:v>
                </c:pt>
                <c:pt idx="97">
                  <c:v>44904</c:v>
                </c:pt>
                <c:pt idx="98">
                  <c:v>44905</c:v>
                </c:pt>
                <c:pt idx="99">
                  <c:v>44906</c:v>
                </c:pt>
                <c:pt idx="100">
                  <c:v>44907</c:v>
                </c:pt>
                <c:pt idx="101">
                  <c:v>44908</c:v>
                </c:pt>
                <c:pt idx="102">
                  <c:v>44909</c:v>
                </c:pt>
                <c:pt idx="103">
                  <c:v>44910</c:v>
                </c:pt>
                <c:pt idx="104">
                  <c:v>44911</c:v>
                </c:pt>
              </c:numCache>
            </c:numRef>
          </c:cat>
          <c:val>
            <c:numRef>
              <c:f>'Сентябрь-Декабрь'!$E$2:$E$106</c:f>
              <c:numCache>
                <c:formatCode>General</c:formatCode>
                <c:ptCount val="105"/>
                <c:pt idx="0">
                  <c:v>421</c:v>
                </c:pt>
                <c:pt idx="1">
                  <c:v>421</c:v>
                </c:pt>
                <c:pt idx="2">
                  <c:v>421</c:v>
                </c:pt>
                <c:pt idx="3">
                  <c:v>421</c:v>
                </c:pt>
                <c:pt idx="4">
                  <c:v>421</c:v>
                </c:pt>
                <c:pt idx="5">
                  <c:v>421</c:v>
                </c:pt>
                <c:pt idx="6">
                  <c:v>421</c:v>
                </c:pt>
                <c:pt idx="7">
                  <c:v>421</c:v>
                </c:pt>
                <c:pt idx="8">
                  <c:v>421</c:v>
                </c:pt>
                <c:pt idx="9">
                  <c:v>421</c:v>
                </c:pt>
                <c:pt idx="10">
                  <c:v>421</c:v>
                </c:pt>
                <c:pt idx="11">
                  <c:v>421</c:v>
                </c:pt>
                <c:pt idx="12">
                  <c:v>421</c:v>
                </c:pt>
                <c:pt idx="13">
                  <c:v>421</c:v>
                </c:pt>
                <c:pt idx="14">
                  <c:v>421</c:v>
                </c:pt>
                <c:pt idx="15">
                  <c:v>421</c:v>
                </c:pt>
                <c:pt idx="16">
                  <c:v>421</c:v>
                </c:pt>
                <c:pt idx="17">
                  <c:v>421</c:v>
                </c:pt>
                <c:pt idx="18">
                  <c:v>421</c:v>
                </c:pt>
                <c:pt idx="19">
                  <c:v>421</c:v>
                </c:pt>
                <c:pt idx="20">
                  <c:v>421</c:v>
                </c:pt>
                <c:pt idx="21">
                  <c:v>421</c:v>
                </c:pt>
                <c:pt idx="22">
                  <c:v>421</c:v>
                </c:pt>
                <c:pt idx="23">
                  <c:v>421</c:v>
                </c:pt>
                <c:pt idx="24">
                  <c:v>421</c:v>
                </c:pt>
                <c:pt idx="25">
                  <c:v>421</c:v>
                </c:pt>
                <c:pt idx="26">
                  <c:v>421</c:v>
                </c:pt>
                <c:pt idx="27">
                  <c:v>421</c:v>
                </c:pt>
                <c:pt idx="28">
                  <c:v>578</c:v>
                </c:pt>
                <c:pt idx="29">
                  <c:v>578</c:v>
                </c:pt>
                <c:pt idx="30">
                  <c:v>578</c:v>
                </c:pt>
                <c:pt idx="31">
                  <c:v>578</c:v>
                </c:pt>
                <c:pt idx="32">
                  <c:v>578</c:v>
                </c:pt>
                <c:pt idx="33">
                  <c:v>578</c:v>
                </c:pt>
                <c:pt idx="34">
                  <c:v>578</c:v>
                </c:pt>
                <c:pt idx="35">
                  <c:v>578</c:v>
                </c:pt>
                <c:pt idx="36">
                  <c:v>578</c:v>
                </c:pt>
                <c:pt idx="37">
                  <c:v>578</c:v>
                </c:pt>
                <c:pt idx="38">
                  <c:v>578</c:v>
                </c:pt>
                <c:pt idx="39">
                  <c:v>578</c:v>
                </c:pt>
                <c:pt idx="40">
                  <c:v>578</c:v>
                </c:pt>
                <c:pt idx="41">
                  <c:v>578</c:v>
                </c:pt>
                <c:pt idx="42">
                  <c:v>578</c:v>
                </c:pt>
                <c:pt idx="43">
                  <c:v>578</c:v>
                </c:pt>
                <c:pt idx="44">
                  <c:v>578</c:v>
                </c:pt>
                <c:pt idx="45">
                  <c:v>578</c:v>
                </c:pt>
                <c:pt idx="46">
                  <c:v>578</c:v>
                </c:pt>
                <c:pt idx="47">
                  <c:v>578</c:v>
                </c:pt>
                <c:pt idx="48">
                  <c:v>578</c:v>
                </c:pt>
                <c:pt idx="49">
                  <c:v>578</c:v>
                </c:pt>
                <c:pt idx="50">
                  <c:v>578</c:v>
                </c:pt>
                <c:pt idx="51">
                  <c:v>578</c:v>
                </c:pt>
                <c:pt idx="52">
                  <c:v>578</c:v>
                </c:pt>
                <c:pt idx="53">
                  <c:v>578</c:v>
                </c:pt>
                <c:pt idx="54">
                  <c:v>578</c:v>
                </c:pt>
                <c:pt idx="55">
                  <c:v>578</c:v>
                </c:pt>
                <c:pt idx="56">
                  <c:v>578</c:v>
                </c:pt>
                <c:pt idx="57">
                  <c:v>578</c:v>
                </c:pt>
                <c:pt idx="58">
                  <c:v>578</c:v>
                </c:pt>
                <c:pt idx="59">
                  <c:v>1004</c:v>
                </c:pt>
                <c:pt idx="60">
                  <c:v>1004</c:v>
                </c:pt>
                <c:pt idx="61">
                  <c:v>1004</c:v>
                </c:pt>
                <c:pt idx="62">
                  <c:v>1004</c:v>
                </c:pt>
                <c:pt idx="63">
                  <c:v>1004</c:v>
                </c:pt>
                <c:pt idx="64">
                  <c:v>1004</c:v>
                </c:pt>
                <c:pt idx="65">
                  <c:v>1004</c:v>
                </c:pt>
                <c:pt idx="66">
                  <c:v>1004</c:v>
                </c:pt>
                <c:pt idx="67">
                  <c:v>1004</c:v>
                </c:pt>
                <c:pt idx="68">
                  <c:v>1004</c:v>
                </c:pt>
                <c:pt idx="69">
                  <c:v>1004</c:v>
                </c:pt>
                <c:pt idx="70">
                  <c:v>1004</c:v>
                </c:pt>
                <c:pt idx="71">
                  <c:v>1004</c:v>
                </c:pt>
                <c:pt idx="72">
                  <c:v>1004</c:v>
                </c:pt>
                <c:pt idx="73">
                  <c:v>1004</c:v>
                </c:pt>
                <c:pt idx="74">
                  <c:v>1004</c:v>
                </c:pt>
                <c:pt idx="75">
                  <c:v>1004</c:v>
                </c:pt>
                <c:pt idx="76">
                  <c:v>1004</c:v>
                </c:pt>
                <c:pt idx="77">
                  <c:v>1004</c:v>
                </c:pt>
                <c:pt idx="78">
                  <c:v>1004</c:v>
                </c:pt>
                <c:pt idx="79">
                  <c:v>1004</c:v>
                </c:pt>
                <c:pt idx="80">
                  <c:v>1004</c:v>
                </c:pt>
                <c:pt idx="81">
                  <c:v>1004</c:v>
                </c:pt>
                <c:pt idx="82">
                  <c:v>1004</c:v>
                </c:pt>
                <c:pt idx="83">
                  <c:v>1004</c:v>
                </c:pt>
                <c:pt idx="84">
                  <c:v>1004</c:v>
                </c:pt>
                <c:pt idx="85">
                  <c:v>1004</c:v>
                </c:pt>
                <c:pt idx="86">
                  <c:v>1004</c:v>
                </c:pt>
                <c:pt idx="87">
                  <c:v>1004</c:v>
                </c:pt>
                <c:pt idx="88">
                  <c:v>1004</c:v>
                </c:pt>
                <c:pt idx="89">
                  <c:v>1343</c:v>
                </c:pt>
                <c:pt idx="90">
                  <c:v>1343</c:v>
                </c:pt>
                <c:pt idx="91">
                  <c:v>1343</c:v>
                </c:pt>
                <c:pt idx="92">
                  <c:v>1343</c:v>
                </c:pt>
                <c:pt idx="93">
                  <c:v>1343</c:v>
                </c:pt>
                <c:pt idx="94">
                  <c:v>1343</c:v>
                </c:pt>
                <c:pt idx="95">
                  <c:v>1343</c:v>
                </c:pt>
                <c:pt idx="96">
                  <c:v>1343</c:v>
                </c:pt>
                <c:pt idx="97">
                  <c:v>1343</c:v>
                </c:pt>
                <c:pt idx="98">
                  <c:v>1343</c:v>
                </c:pt>
                <c:pt idx="99">
                  <c:v>1343</c:v>
                </c:pt>
                <c:pt idx="100">
                  <c:v>1343</c:v>
                </c:pt>
                <c:pt idx="101">
                  <c:v>1343</c:v>
                </c:pt>
                <c:pt idx="102">
                  <c:v>1343</c:v>
                </c:pt>
                <c:pt idx="103">
                  <c:v>1343</c:v>
                </c:pt>
                <c:pt idx="104">
                  <c:v>1343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16D-479C-A957-6FB2DB89FF6D}"/>
            </c:ext>
          </c:extLst>
        </c:ser>
        <c:ser>
          <c:idx val="4"/>
          <c:order val="4"/>
          <c:tx>
            <c:strRef>
              <c:f>'Сентябрь-Декабрь'!$F$1</c:f>
              <c:strCache>
                <c:ptCount val="1"/>
                <c:pt idx="0">
                  <c:v>СВ </c:v>
                </c:pt>
              </c:strCache>
            </c:strRef>
          </c:tx>
          <c:spPr>
            <a:ln w="28575" cap="rnd">
              <a:solidFill>
                <a:schemeClr val="accent6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'Сентябрь-Декабрь'!$A$2:$A$106</c:f>
              <c:numCache>
                <c:formatCode>d\-mmm</c:formatCode>
                <c:ptCount val="105"/>
                <c:pt idx="0">
                  <c:v>44807</c:v>
                </c:pt>
                <c:pt idx="1">
                  <c:v>44808</c:v>
                </c:pt>
                <c:pt idx="2">
                  <c:v>44809</c:v>
                </c:pt>
                <c:pt idx="3">
                  <c:v>44810</c:v>
                </c:pt>
                <c:pt idx="4">
                  <c:v>44811</c:v>
                </c:pt>
                <c:pt idx="5">
                  <c:v>44812</c:v>
                </c:pt>
                <c:pt idx="6">
                  <c:v>44813</c:v>
                </c:pt>
                <c:pt idx="7">
                  <c:v>44814</c:v>
                </c:pt>
                <c:pt idx="8">
                  <c:v>44815</c:v>
                </c:pt>
                <c:pt idx="9">
                  <c:v>44816</c:v>
                </c:pt>
                <c:pt idx="10">
                  <c:v>44817</c:v>
                </c:pt>
                <c:pt idx="11">
                  <c:v>44818</c:v>
                </c:pt>
                <c:pt idx="12">
                  <c:v>44819</c:v>
                </c:pt>
                <c:pt idx="13">
                  <c:v>44820</c:v>
                </c:pt>
                <c:pt idx="14">
                  <c:v>44821</c:v>
                </c:pt>
                <c:pt idx="15">
                  <c:v>44822</c:v>
                </c:pt>
                <c:pt idx="16">
                  <c:v>44823</c:v>
                </c:pt>
                <c:pt idx="17">
                  <c:v>44824</c:v>
                </c:pt>
                <c:pt idx="18">
                  <c:v>44825</c:v>
                </c:pt>
                <c:pt idx="19">
                  <c:v>44826</c:v>
                </c:pt>
                <c:pt idx="20">
                  <c:v>44827</c:v>
                </c:pt>
                <c:pt idx="21">
                  <c:v>44828</c:v>
                </c:pt>
                <c:pt idx="22">
                  <c:v>44829</c:v>
                </c:pt>
                <c:pt idx="23">
                  <c:v>44830</c:v>
                </c:pt>
                <c:pt idx="24">
                  <c:v>44831</c:v>
                </c:pt>
                <c:pt idx="25">
                  <c:v>44832</c:v>
                </c:pt>
                <c:pt idx="26">
                  <c:v>44833</c:v>
                </c:pt>
                <c:pt idx="27">
                  <c:v>44834</c:v>
                </c:pt>
                <c:pt idx="28">
                  <c:v>44835</c:v>
                </c:pt>
                <c:pt idx="29">
                  <c:v>44836</c:v>
                </c:pt>
                <c:pt idx="30">
                  <c:v>44837</c:v>
                </c:pt>
                <c:pt idx="31">
                  <c:v>44838</c:v>
                </c:pt>
                <c:pt idx="32">
                  <c:v>44839</c:v>
                </c:pt>
                <c:pt idx="33">
                  <c:v>44840</c:v>
                </c:pt>
                <c:pt idx="34">
                  <c:v>44841</c:v>
                </c:pt>
                <c:pt idx="35">
                  <c:v>44842</c:v>
                </c:pt>
                <c:pt idx="36">
                  <c:v>44843</c:v>
                </c:pt>
                <c:pt idx="37">
                  <c:v>44844</c:v>
                </c:pt>
                <c:pt idx="38">
                  <c:v>44845</c:v>
                </c:pt>
                <c:pt idx="39">
                  <c:v>44846</c:v>
                </c:pt>
                <c:pt idx="40">
                  <c:v>44847</c:v>
                </c:pt>
                <c:pt idx="41">
                  <c:v>44848</c:v>
                </c:pt>
                <c:pt idx="42">
                  <c:v>44849</c:v>
                </c:pt>
                <c:pt idx="43">
                  <c:v>44850</c:v>
                </c:pt>
                <c:pt idx="44">
                  <c:v>44851</c:v>
                </c:pt>
                <c:pt idx="45">
                  <c:v>44852</c:v>
                </c:pt>
                <c:pt idx="46">
                  <c:v>44853</c:v>
                </c:pt>
                <c:pt idx="47">
                  <c:v>44854</c:v>
                </c:pt>
                <c:pt idx="48">
                  <c:v>44855</c:v>
                </c:pt>
                <c:pt idx="49">
                  <c:v>44856</c:v>
                </c:pt>
                <c:pt idx="50">
                  <c:v>44857</c:v>
                </c:pt>
                <c:pt idx="51">
                  <c:v>44858</c:v>
                </c:pt>
                <c:pt idx="52">
                  <c:v>44859</c:v>
                </c:pt>
                <c:pt idx="53">
                  <c:v>44860</c:v>
                </c:pt>
                <c:pt idx="54">
                  <c:v>44861</c:v>
                </c:pt>
                <c:pt idx="55">
                  <c:v>44862</c:v>
                </c:pt>
                <c:pt idx="56">
                  <c:v>44863</c:v>
                </c:pt>
                <c:pt idx="57">
                  <c:v>44864</c:v>
                </c:pt>
                <c:pt idx="58">
                  <c:v>44865</c:v>
                </c:pt>
                <c:pt idx="59">
                  <c:v>44866</c:v>
                </c:pt>
                <c:pt idx="60">
                  <c:v>44867</c:v>
                </c:pt>
                <c:pt idx="61">
                  <c:v>44868</c:v>
                </c:pt>
                <c:pt idx="62">
                  <c:v>44869</c:v>
                </c:pt>
                <c:pt idx="63">
                  <c:v>44870</c:v>
                </c:pt>
                <c:pt idx="64">
                  <c:v>44871</c:v>
                </c:pt>
                <c:pt idx="65">
                  <c:v>44872</c:v>
                </c:pt>
                <c:pt idx="66">
                  <c:v>44873</c:v>
                </c:pt>
                <c:pt idx="67">
                  <c:v>44874</c:v>
                </c:pt>
                <c:pt idx="68">
                  <c:v>44875</c:v>
                </c:pt>
                <c:pt idx="69">
                  <c:v>44876</c:v>
                </c:pt>
                <c:pt idx="70">
                  <c:v>44877</c:v>
                </c:pt>
                <c:pt idx="71">
                  <c:v>44878</c:v>
                </c:pt>
                <c:pt idx="72">
                  <c:v>44879</c:v>
                </c:pt>
                <c:pt idx="73">
                  <c:v>44880</c:v>
                </c:pt>
                <c:pt idx="74">
                  <c:v>44881</c:v>
                </c:pt>
                <c:pt idx="75">
                  <c:v>44882</c:v>
                </c:pt>
                <c:pt idx="76">
                  <c:v>44883</c:v>
                </c:pt>
                <c:pt idx="77">
                  <c:v>44884</c:v>
                </c:pt>
                <c:pt idx="78">
                  <c:v>44885</c:v>
                </c:pt>
                <c:pt idx="79">
                  <c:v>44886</c:v>
                </c:pt>
                <c:pt idx="80">
                  <c:v>44887</c:v>
                </c:pt>
                <c:pt idx="81">
                  <c:v>44888</c:v>
                </c:pt>
                <c:pt idx="82">
                  <c:v>44889</c:v>
                </c:pt>
                <c:pt idx="83">
                  <c:v>44890</c:v>
                </c:pt>
                <c:pt idx="84">
                  <c:v>44891</c:v>
                </c:pt>
                <c:pt idx="85">
                  <c:v>44892</c:v>
                </c:pt>
                <c:pt idx="86">
                  <c:v>44893</c:v>
                </c:pt>
                <c:pt idx="87">
                  <c:v>44894</c:v>
                </c:pt>
                <c:pt idx="88">
                  <c:v>44895</c:v>
                </c:pt>
                <c:pt idx="89">
                  <c:v>44896</c:v>
                </c:pt>
                <c:pt idx="90">
                  <c:v>44897</c:v>
                </c:pt>
                <c:pt idx="91">
                  <c:v>44898</c:v>
                </c:pt>
                <c:pt idx="92">
                  <c:v>44899</c:v>
                </c:pt>
                <c:pt idx="93">
                  <c:v>44900</c:v>
                </c:pt>
                <c:pt idx="94">
                  <c:v>44901</c:v>
                </c:pt>
                <c:pt idx="95">
                  <c:v>44902</c:v>
                </c:pt>
                <c:pt idx="96">
                  <c:v>44903</c:v>
                </c:pt>
                <c:pt idx="97">
                  <c:v>44904</c:v>
                </c:pt>
                <c:pt idx="98">
                  <c:v>44905</c:v>
                </c:pt>
                <c:pt idx="99">
                  <c:v>44906</c:v>
                </c:pt>
                <c:pt idx="100">
                  <c:v>44907</c:v>
                </c:pt>
                <c:pt idx="101">
                  <c:v>44908</c:v>
                </c:pt>
                <c:pt idx="102">
                  <c:v>44909</c:v>
                </c:pt>
                <c:pt idx="103">
                  <c:v>44910</c:v>
                </c:pt>
                <c:pt idx="104">
                  <c:v>44911</c:v>
                </c:pt>
              </c:numCache>
            </c:numRef>
          </c:cat>
          <c:val>
            <c:numRef>
              <c:f>'Сентябрь-Декабрь'!$F$2:$F$106</c:f>
              <c:numCache>
                <c:formatCode>General</c:formatCode>
                <c:ptCount val="105"/>
                <c:pt idx="0">
                  <c:v>416</c:v>
                </c:pt>
                <c:pt idx="1">
                  <c:v>416</c:v>
                </c:pt>
                <c:pt idx="2">
                  <c:v>416</c:v>
                </c:pt>
                <c:pt idx="3">
                  <c:v>416</c:v>
                </c:pt>
                <c:pt idx="4">
                  <c:v>416</c:v>
                </c:pt>
                <c:pt idx="5">
                  <c:v>416</c:v>
                </c:pt>
                <c:pt idx="6">
                  <c:v>416</c:v>
                </c:pt>
                <c:pt idx="7">
                  <c:v>416</c:v>
                </c:pt>
                <c:pt idx="8">
                  <c:v>416</c:v>
                </c:pt>
                <c:pt idx="9">
                  <c:v>416</c:v>
                </c:pt>
                <c:pt idx="10">
                  <c:v>416</c:v>
                </c:pt>
                <c:pt idx="11">
                  <c:v>416</c:v>
                </c:pt>
                <c:pt idx="12">
                  <c:v>416</c:v>
                </c:pt>
                <c:pt idx="13">
                  <c:v>416</c:v>
                </c:pt>
                <c:pt idx="14">
                  <c:v>416</c:v>
                </c:pt>
                <c:pt idx="15">
                  <c:v>416</c:v>
                </c:pt>
                <c:pt idx="16">
                  <c:v>416</c:v>
                </c:pt>
                <c:pt idx="17">
                  <c:v>416</c:v>
                </c:pt>
                <c:pt idx="18">
                  <c:v>416</c:v>
                </c:pt>
                <c:pt idx="19">
                  <c:v>416</c:v>
                </c:pt>
                <c:pt idx="20">
                  <c:v>416</c:v>
                </c:pt>
                <c:pt idx="21">
                  <c:v>416</c:v>
                </c:pt>
                <c:pt idx="22">
                  <c:v>416</c:v>
                </c:pt>
                <c:pt idx="23">
                  <c:v>416</c:v>
                </c:pt>
                <c:pt idx="24">
                  <c:v>416</c:v>
                </c:pt>
                <c:pt idx="25">
                  <c:v>416</c:v>
                </c:pt>
                <c:pt idx="26">
                  <c:v>416</c:v>
                </c:pt>
                <c:pt idx="27">
                  <c:v>416</c:v>
                </c:pt>
                <c:pt idx="28">
                  <c:v>596</c:v>
                </c:pt>
                <c:pt idx="29">
                  <c:v>596</c:v>
                </c:pt>
                <c:pt idx="30">
                  <c:v>596</c:v>
                </c:pt>
                <c:pt idx="31">
                  <c:v>596</c:v>
                </c:pt>
                <c:pt idx="32">
                  <c:v>596</c:v>
                </c:pt>
                <c:pt idx="33">
                  <c:v>596</c:v>
                </c:pt>
                <c:pt idx="34">
                  <c:v>596</c:v>
                </c:pt>
                <c:pt idx="35">
                  <c:v>596</c:v>
                </c:pt>
                <c:pt idx="36">
                  <c:v>596</c:v>
                </c:pt>
                <c:pt idx="37">
                  <c:v>596</c:v>
                </c:pt>
                <c:pt idx="38">
                  <c:v>596</c:v>
                </c:pt>
                <c:pt idx="39">
                  <c:v>596</c:v>
                </c:pt>
                <c:pt idx="40">
                  <c:v>596</c:v>
                </c:pt>
                <c:pt idx="41">
                  <c:v>596</c:v>
                </c:pt>
                <c:pt idx="42">
                  <c:v>596</c:v>
                </c:pt>
                <c:pt idx="43">
                  <c:v>596</c:v>
                </c:pt>
                <c:pt idx="44">
                  <c:v>596</c:v>
                </c:pt>
                <c:pt idx="45">
                  <c:v>596</c:v>
                </c:pt>
                <c:pt idx="46">
                  <c:v>596</c:v>
                </c:pt>
                <c:pt idx="47">
                  <c:v>596</c:v>
                </c:pt>
                <c:pt idx="48">
                  <c:v>596</c:v>
                </c:pt>
                <c:pt idx="49">
                  <c:v>596</c:v>
                </c:pt>
                <c:pt idx="50">
                  <c:v>596</c:v>
                </c:pt>
                <c:pt idx="51">
                  <c:v>596</c:v>
                </c:pt>
                <c:pt idx="52">
                  <c:v>596</c:v>
                </c:pt>
                <c:pt idx="53">
                  <c:v>596</c:v>
                </c:pt>
                <c:pt idx="54">
                  <c:v>596</c:v>
                </c:pt>
                <c:pt idx="55">
                  <c:v>596</c:v>
                </c:pt>
                <c:pt idx="56">
                  <c:v>596</c:v>
                </c:pt>
                <c:pt idx="57">
                  <c:v>596</c:v>
                </c:pt>
                <c:pt idx="58">
                  <c:v>596</c:v>
                </c:pt>
                <c:pt idx="59">
                  <c:v>1042</c:v>
                </c:pt>
                <c:pt idx="60">
                  <c:v>1042</c:v>
                </c:pt>
                <c:pt idx="61">
                  <c:v>1042</c:v>
                </c:pt>
                <c:pt idx="62">
                  <c:v>1042</c:v>
                </c:pt>
                <c:pt idx="63">
                  <c:v>1042</c:v>
                </c:pt>
                <c:pt idx="64">
                  <c:v>1042</c:v>
                </c:pt>
                <c:pt idx="65">
                  <c:v>1042</c:v>
                </c:pt>
                <c:pt idx="66">
                  <c:v>1042</c:v>
                </c:pt>
                <c:pt idx="67">
                  <c:v>1042</c:v>
                </c:pt>
                <c:pt idx="68">
                  <c:v>1042</c:v>
                </c:pt>
                <c:pt idx="69">
                  <c:v>1042</c:v>
                </c:pt>
                <c:pt idx="70">
                  <c:v>1042</c:v>
                </c:pt>
                <c:pt idx="71">
                  <c:v>1042</c:v>
                </c:pt>
                <c:pt idx="72">
                  <c:v>1042</c:v>
                </c:pt>
                <c:pt idx="73">
                  <c:v>1042</c:v>
                </c:pt>
                <c:pt idx="74">
                  <c:v>1042</c:v>
                </c:pt>
                <c:pt idx="75">
                  <c:v>1042</c:v>
                </c:pt>
                <c:pt idx="76">
                  <c:v>1042</c:v>
                </c:pt>
                <c:pt idx="77">
                  <c:v>1042</c:v>
                </c:pt>
                <c:pt idx="78">
                  <c:v>1042</c:v>
                </c:pt>
                <c:pt idx="79">
                  <c:v>1042</c:v>
                </c:pt>
                <c:pt idx="80">
                  <c:v>1042</c:v>
                </c:pt>
                <c:pt idx="81">
                  <c:v>1042</c:v>
                </c:pt>
                <c:pt idx="82">
                  <c:v>1042</c:v>
                </c:pt>
                <c:pt idx="83">
                  <c:v>1042</c:v>
                </c:pt>
                <c:pt idx="84">
                  <c:v>1042</c:v>
                </c:pt>
                <c:pt idx="85">
                  <c:v>1042</c:v>
                </c:pt>
                <c:pt idx="86">
                  <c:v>1042</c:v>
                </c:pt>
                <c:pt idx="87">
                  <c:v>1042</c:v>
                </c:pt>
                <c:pt idx="88">
                  <c:v>1042</c:v>
                </c:pt>
                <c:pt idx="89">
                  <c:v>1289</c:v>
                </c:pt>
                <c:pt idx="90">
                  <c:v>1289</c:v>
                </c:pt>
                <c:pt idx="91">
                  <c:v>1289</c:v>
                </c:pt>
                <c:pt idx="92">
                  <c:v>1289</c:v>
                </c:pt>
                <c:pt idx="93">
                  <c:v>1289</c:v>
                </c:pt>
                <c:pt idx="94">
                  <c:v>1289</c:v>
                </c:pt>
                <c:pt idx="95">
                  <c:v>1289</c:v>
                </c:pt>
                <c:pt idx="96">
                  <c:v>1289</c:v>
                </c:pt>
                <c:pt idx="97">
                  <c:v>1289</c:v>
                </c:pt>
                <c:pt idx="98">
                  <c:v>1289</c:v>
                </c:pt>
                <c:pt idx="99">
                  <c:v>1289</c:v>
                </c:pt>
                <c:pt idx="100">
                  <c:v>1289</c:v>
                </c:pt>
                <c:pt idx="101">
                  <c:v>1289</c:v>
                </c:pt>
                <c:pt idx="102">
                  <c:v>1289</c:v>
                </c:pt>
                <c:pt idx="103">
                  <c:v>1289</c:v>
                </c:pt>
                <c:pt idx="104">
                  <c:v>1289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16D-479C-A957-6FB2DB89FF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84697168"/>
        <c:axId val="584692576"/>
      </c:lineChart>
      <c:dateAx>
        <c:axId val="584697168"/>
        <c:scaling>
          <c:orientation val="minMax"/>
        </c:scaling>
        <c:delete val="0"/>
        <c:axPos val="b"/>
        <c:numFmt formatCode="d\-mmm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84692576"/>
        <c:crosses val="autoZero"/>
        <c:auto val="1"/>
        <c:lblOffset val="100"/>
        <c:baseTimeUnit val="days"/>
      </c:dateAx>
      <c:valAx>
        <c:axId val="5846925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846971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4"/>
          <c:order val="0"/>
          <c:tx>
            <c:strRef>
              <c:f>мое!$AQ$4</c:f>
              <c:strCache>
                <c:ptCount val="1"/>
                <c:pt idx="0">
                  <c:v>Всё время</c:v>
                </c:pt>
              </c:strCache>
            </c:strRef>
          </c:tx>
          <c:spPr>
            <a:solidFill>
              <a:schemeClr val="accent2">
                <a:lumMod val="75000"/>
                <a:alpha val="7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  <a:effectLst/>
          </c:spPr>
          <c:invertIfNegative val="0"/>
          <c:cat>
            <c:numRef>
              <c:f>мое!$AL$5:$AL$95</c:f>
              <c:numCache>
                <c:formatCode>General</c:formatCode>
                <c:ptCount val="91"/>
                <c:pt idx="0">
                  <c:v>0</c:v>
                </c:pt>
                <c:pt idx="1">
                  <c:v>50</c:v>
                </c:pt>
                <c:pt idx="2">
                  <c:v>100</c:v>
                </c:pt>
                <c:pt idx="3">
                  <c:v>150</c:v>
                </c:pt>
                <c:pt idx="4">
                  <c:v>200</c:v>
                </c:pt>
                <c:pt idx="5">
                  <c:v>250</c:v>
                </c:pt>
                <c:pt idx="6">
                  <c:v>300</c:v>
                </c:pt>
                <c:pt idx="7">
                  <c:v>350</c:v>
                </c:pt>
                <c:pt idx="8">
                  <c:v>400</c:v>
                </c:pt>
                <c:pt idx="9">
                  <c:v>450</c:v>
                </c:pt>
                <c:pt idx="10">
                  <c:v>500</c:v>
                </c:pt>
                <c:pt idx="11">
                  <c:v>550</c:v>
                </c:pt>
                <c:pt idx="12">
                  <c:v>600</c:v>
                </c:pt>
                <c:pt idx="13">
                  <c:v>650</c:v>
                </c:pt>
                <c:pt idx="14">
                  <c:v>700</c:v>
                </c:pt>
                <c:pt idx="15">
                  <c:v>750</c:v>
                </c:pt>
                <c:pt idx="16">
                  <c:v>800</c:v>
                </c:pt>
                <c:pt idx="17">
                  <c:v>850</c:v>
                </c:pt>
                <c:pt idx="18">
                  <c:v>900</c:v>
                </c:pt>
                <c:pt idx="19">
                  <c:v>950</c:v>
                </c:pt>
                <c:pt idx="20">
                  <c:v>1000</c:v>
                </c:pt>
                <c:pt idx="21">
                  <c:v>1050</c:v>
                </c:pt>
                <c:pt idx="22">
                  <c:v>1100</c:v>
                </c:pt>
                <c:pt idx="23">
                  <c:v>1150</c:v>
                </c:pt>
                <c:pt idx="24">
                  <c:v>1200</c:v>
                </c:pt>
                <c:pt idx="25">
                  <c:v>1250</c:v>
                </c:pt>
                <c:pt idx="26">
                  <c:v>1300</c:v>
                </c:pt>
                <c:pt idx="27">
                  <c:v>1350</c:v>
                </c:pt>
                <c:pt idx="28">
                  <c:v>1400</c:v>
                </c:pt>
                <c:pt idx="29">
                  <c:v>1450</c:v>
                </c:pt>
                <c:pt idx="30">
                  <c:v>1500</c:v>
                </c:pt>
                <c:pt idx="31">
                  <c:v>1550</c:v>
                </c:pt>
                <c:pt idx="32">
                  <c:v>1600</c:v>
                </c:pt>
                <c:pt idx="33">
                  <c:v>1650</c:v>
                </c:pt>
                <c:pt idx="34">
                  <c:v>1700</c:v>
                </c:pt>
                <c:pt idx="35">
                  <c:v>1750</c:v>
                </c:pt>
                <c:pt idx="36">
                  <c:v>1800</c:v>
                </c:pt>
                <c:pt idx="37">
                  <c:v>1850</c:v>
                </c:pt>
                <c:pt idx="38">
                  <c:v>1900</c:v>
                </c:pt>
                <c:pt idx="39">
                  <c:v>1950</c:v>
                </c:pt>
                <c:pt idx="40">
                  <c:v>2000</c:v>
                </c:pt>
                <c:pt idx="41">
                  <c:v>2050</c:v>
                </c:pt>
                <c:pt idx="42">
                  <c:v>2100</c:v>
                </c:pt>
                <c:pt idx="43">
                  <c:v>2150</c:v>
                </c:pt>
                <c:pt idx="44">
                  <c:v>2200</c:v>
                </c:pt>
                <c:pt idx="45">
                  <c:v>2250</c:v>
                </c:pt>
                <c:pt idx="46">
                  <c:v>2300</c:v>
                </c:pt>
                <c:pt idx="47">
                  <c:v>2350</c:v>
                </c:pt>
                <c:pt idx="48">
                  <c:v>2400</c:v>
                </c:pt>
                <c:pt idx="49">
                  <c:v>2450</c:v>
                </c:pt>
                <c:pt idx="50">
                  <c:v>2500</c:v>
                </c:pt>
                <c:pt idx="51">
                  <c:v>2550</c:v>
                </c:pt>
                <c:pt idx="52">
                  <c:v>2600</c:v>
                </c:pt>
                <c:pt idx="53">
                  <c:v>2650</c:v>
                </c:pt>
                <c:pt idx="54">
                  <c:v>2700</c:v>
                </c:pt>
                <c:pt idx="55">
                  <c:v>2750</c:v>
                </c:pt>
                <c:pt idx="56">
                  <c:v>2800</c:v>
                </c:pt>
                <c:pt idx="57">
                  <c:v>2850</c:v>
                </c:pt>
                <c:pt idx="58">
                  <c:v>2900</c:v>
                </c:pt>
                <c:pt idx="59">
                  <c:v>2950</c:v>
                </c:pt>
                <c:pt idx="60">
                  <c:v>3000</c:v>
                </c:pt>
                <c:pt idx="61">
                  <c:v>3050</c:v>
                </c:pt>
                <c:pt idx="62">
                  <c:v>3100</c:v>
                </c:pt>
                <c:pt idx="63">
                  <c:v>3150</c:v>
                </c:pt>
                <c:pt idx="64">
                  <c:v>3200</c:v>
                </c:pt>
                <c:pt idx="65">
                  <c:v>3250</c:v>
                </c:pt>
                <c:pt idx="66">
                  <c:v>3300</c:v>
                </c:pt>
                <c:pt idx="67">
                  <c:v>3350</c:v>
                </c:pt>
                <c:pt idx="68">
                  <c:v>3400</c:v>
                </c:pt>
                <c:pt idx="69">
                  <c:v>3450</c:v>
                </c:pt>
                <c:pt idx="70">
                  <c:v>3500</c:v>
                </c:pt>
                <c:pt idx="71">
                  <c:v>3550</c:v>
                </c:pt>
                <c:pt idx="72">
                  <c:v>3600</c:v>
                </c:pt>
                <c:pt idx="73">
                  <c:v>3650</c:v>
                </c:pt>
                <c:pt idx="74">
                  <c:v>3700</c:v>
                </c:pt>
                <c:pt idx="75">
                  <c:v>3750</c:v>
                </c:pt>
                <c:pt idx="76">
                  <c:v>3800</c:v>
                </c:pt>
                <c:pt idx="77">
                  <c:v>3850</c:v>
                </c:pt>
                <c:pt idx="78">
                  <c:v>3900</c:v>
                </c:pt>
                <c:pt idx="79">
                  <c:v>3950</c:v>
                </c:pt>
                <c:pt idx="80">
                  <c:v>4000</c:v>
                </c:pt>
                <c:pt idx="81">
                  <c:v>4050</c:v>
                </c:pt>
                <c:pt idx="82">
                  <c:v>4100</c:v>
                </c:pt>
                <c:pt idx="83">
                  <c:v>4150</c:v>
                </c:pt>
                <c:pt idx="84">
                  <c:v>4200</c:v>
                </c:pt>
                <c:pt idx="85">
                  <c:v>4250</c:v>
                </c:pt>
                <c:pt idx="86">
                  <c:v>4300</c:v>
                </c:pt>
                <c:pt idx="87">
                  <c:v>4350</c:v>
                </c:pt>
                <c:pt idx="88">
                  <c:v>4400</c:v>
                </c:pt>
                <c:pt idx="89">
                  <c:v>4450</c:v>
                </c:pt>
                <c:pt idx="90">
                  <c:v>4500</c:v>
                </c:pt>
              </c:numCache>
            </c:numRef>
          </c:cat>
          <c:val>
            <c:numRef>
              <c:f>мое!$AQ$5:$AQ$95</c:f>
              <c:numCache>
                <c:formatCode>General</c:formatCode>
                <c:ptCount val="91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12</c:v>
                </c:pt>
                <c:pt idx="4">
                  <c:v>12</c:v>
                </c:pt>
                <c:pt idx="5">
                  <c:v>12</c:v>
                </c:pt>
                <c:pt idx="6">
                  <c:v>11</c:v>
                </c:pt>
                <c:pt idx="7">
                  <c:v>11</c:v>
                </c:pt>
                <c:pt idx="8">
                  <c:v>11</c:v>
                </c:pt>
                <c:pt idx="9">
                  <c:v>11</c:v>
                </c:pt>
                <c:pt idx="10">
                  <c:v>11</c:v>
                </c:pt>
                <c:pt idx="11">
                  <c:v>11</c:v>
                </c:pt>
                <c:pt idx="12">
                  <c:v>11</c:v>
                </c:pt>
                <c:pt idx="13">
                  <c:v>11</c:v>
                </c:pt>
                <c:pt idx="14">
                  <c:v>11</c:v>
                </c:pt>
                <c:pt idx="15">
                  <c:v>11</c:v>
                </c:pt>
                <c:pt idx="16">
                  <c:v>11</c:v>
                </c:pt>
                <c:pt idx="17">
                  <c:v>11</c:v>
                </c:pt>
                <c:pt idx="18">
                  <c:v>12</c:v>
                </c:pt>
                <c:pt idx="19">
                  <c:v>12</c:v>
                </c:pt>
                <c:pt idx="20">
                  <c:v>12</c:v>
                </c:pt>
                <c:pt idx="21">
                  <c:v>12</c:v>
                </c:pt>
                <c:pt idx="22">
                  <c:v>12</c:v>
                </c:pt>
                <c:pt idx="23">
                  <c:v>12</c:v>
                </c:pt>
                <c:pt idx="24">
                  <c:v>12</c:v>
                </c:pt>
                <c:pt idx="25">
                  <c:v>12</c:v>
                </c:pt>
                <c:pt idx="26">
                  <c:v>12</c:v>
                </c:pt>
                <c:pt idx="27">
                  <c:v>12</c:v>
                </c:pt>
                <c:pt idx="28">
                  <c:v>12</c:v>
                </c:pt>
                <c:pt idx="29">
                  <c:v>12</c:v>
                </c:pt>
                <c:pt idx="30">
                  <c:v>14</c:v>
                </c:pt>
                <c:pt idx="31">
                  <c:v>14</c:v>
                </c:pt>
                <c:pt idx="32">
                  <c:v>14</c:v>
                </c:pt>
                <c:pt idx="33">
                  <c:v>14</c:v>
                </c:pt>
                <c:pt idx="34">
                  <c:v>14</c:v>
                </c:pt>
                <c:pt idx="35">
                  <c:v>14</c:v>
                </c:pt>
                <c:pt idx="36">
                  <c:v>14</c:v>
                </c:pt>
                <c:pt idx="37">
                  <c:v>14</c:v>
                </c:pt>
                <c:pt idx="38">
                  <c:v>14</c:v>
                </c:pt>
                <c:pt idx="39">
                  <c:v>14</c:v>
                </c:pt>
                <c:pt idx="40">
                  <c:v>14</c:v>
                </c:pt>
                <c:pt idx="41">
                  <c:v>6</c:v>
                </c:pt>
                <c:pt idx="42">
                  <c:v>6</c:v>
                </c:pt>
                <c:pt idx="43">
                  <c:v>6</c:v>
                </c:pt>
                <c:pt idx="44">
                  <c:v>6</c:v>
                </c:pt>
                <c:pt idx="45">
                  <c:v>6</c:v>
                </c:pt>
                <c:pt idx="46">
                  <c:v>6</c:v>
                </c:pt>
                <c:pt idx="47">
                  <c:v>6</c:v>
                </c:pt>
                <c:pt idx="48">
                  <c:v>6</c:v>
                </c:pt>
                <c:pt idx="49">
                  <c:v>6</c:v>
                </c:pt>
                <c:pt idx="50">
                  <c:v>6</c:v>
                </c:pt>
                <c:pt idx="51">
                  <c:v>6</c:v>
                </c:pt>
                <c:pt idx="52">
                  <c:v>6</c:v>
                </c:pt>
                <c:pt idx="53">
                  <c:v>20</c:v>
                </c:pt>
                <c:pt idx="54">
                  <c:v>20</c:v>
                </c:pt>
                <c:pt idx="55">
                  <c:v>20</c:v>
                </c:pt>
                <c:pt idx="56">
                  <c:v>20</c:v>
                </c:pt>
                <c:pt idx="57">
                  <c:v>20</c:v>
                </c:pt>
                <c:pt idx="58">
                  <c:v>20</c:v>
                </c:pt>
                <c:pt idx="59">
                  <c:v>20</c:v>
                </c:pt>
                <c:pt idx="60">
                  <c:v>20</c:v>
                </c:pt>
                <c:pt idx="61">
                  <c:v>20</c:v>
                </c:pt>
                <c:pt idx="62">
                  <c:v>20</c:v>
                </c:pt>
                <c:pt idx="63">
                  <c:v>20</c:v>
                </c:pt>
                <c:pt idx="64">
                  <c:v>20</c:v>
                </c:pt>
                <c:pt idx="65">
                  <c:v>20</c:v>
                </c:pt>
                <c:pt idx="66">
                  <c:v>20</c:v>
                </c:pt>
                <c:pt idx="67">
                  <c:v>20</c:v>
                </c:pt>
                <c:pt idx="68">
                  <c:v>20</c:v>
                </c:pt>
                <c:pt idx="69">
                  <c:v>20</c:v>
                </c:pt>
                <c:pt idx="70">
                  <c:v>20</c:v>
                </c:pt>
                <c:pt idx="71">
                  <c:v>20</c:v>
                </c:pt>
                <c:pt idx="72">
                  <c:v>20</c:v>
                </c:pt>
                <c:pt idx="73">
                  <c:v>20</c:v>
                </c:pt>
                <c:pt idx="74">
                  <c:v>20</c:v>
                </c:pt>
                <c:pt idx="75">
                  <c:v>20</c:v>
                </c:pt>
                <c:pt idx="76">
                  <c:v>8</c:v>
                </c:pt>
                <c:pt idx="77">
                  <c:v>8</c:v>
                </c:pt>
                <c:pt idx="78">
                  <c:v>8</c:v>
                </c:pt>
                <c:pt idx="79">
                  <c:v>8</c:v>
                </c:pt>
                <c:pt idx="80">
                  <c:v>8</c:v>
                </c:pt>
                <c:pt idx="81">
                  <c:v>8</c:v>
                </c:pt>
                <c:pt idx="82">
                  <c:v>8</c:v>
                </c:pt>
                <c:pt idx="83">
                  <c:v>8</c:v>
                </c:pt>
                <c:pt idx="84">
                  <c:v>8</c:v>
                </c:pt>
                <c:pt idx="85">
                  <c:v>8</c:v>
                </c:pt>
                <c:pt idx="86">
                  <c:v>8</c:v>
                </c:pt>
                <c:pt idx="87">
                  <c:v>8</c:v>
                </c:pt>
                <c:pt idx="88">
                  <c:v>1</c:v>
                </c:pt>
                <c:pt idx="89">
                  <c:v>1</c:v>
                </c:pt>
                <c:pt idx="9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65-4A00-9F59-7F82379172EE}"/>
            </c:ext>
          </c:extLst>
        </c:ser>
        <c:ser>
          <c:idx val="0"/>
          <c:order val="1"/>
          <c:tx>
            <c:strRef>
              <c:f>мое!$AM$4</c:f>
              <c:strCache>
                <c:ptCount val="1"/>
                <c:pt idx="0">
                  <c:v>Сентябрь</c:v>
                </c:pt>
              </c:strCache>
            </c:strRef>
          </c:tx>
          <c:spPr>
            <a:solidFill>
              <a:schemeClr val="accent6">
                <a:lumMod val="50000"/>
                <a:alpha val="67000"/>
              </a:schemeClr>
            </a:solidFill>
            <a:ln w="9525">
              <a:solidFill>
                <a:schemeClr val="accent6">
                  <a:lumMod val="50000"/>
                </a:schemeClr>
              </a:solidFill>
            </a:ln>
            <a:effectLst/>
          </c:spPr>
          <c:invertIfNegative val="0"/>
          <c:cat>
            <c:numRef>
              <c:f>мое!$AL$5:$AL$95</c:f>
              <c:numCache>
                <c:formatCode>General</c:formatCode>
                <c:ptCount val="91"/>
                <c:pt idx="0">
                  <c:v>0</c:v>
                </c:pt>
                <c:pt idx="1">
                  <c:v>50</c:v>
                </c:pt>
                <c:pt idx="2">
                  <c:v>100</c:v>
                </c:pt>
                <c:pt idx="3">
                  <c:v>150</c:v>
                </c:pt>
                <c:pt idx="4">
                  <c:v>200</c:v>
                </c:pt>
                <c:pt idx="5">
                  <c:v>250</c:v>
                </c:pt>
                <c:pt idx="6">
                  <c:v>300</c:v>
                </c:pt>
                <c:pt idx="7">
                  <c:v>350</c:v>
                </c:pt>
                <c:pt idx="8">
                  <c:v>400</c:v>
                </c:pt>
                <c:pt idx="9">
                  <c:v>450</c:v>
                </c:pt>
                <c:pt idx="10">
                  <c:v>500</c:v>
                </c:pt>
                <c:pt idx="11">
                  <c:v>550</c:v>
                </c:pt>
                <c:pt idx="12">
                  <c:v>600</c:v>
                </c:pt>
                <c:pt idx="13">
                  <c:v>650</c:v>
                </c:pt>
                <c:pt idx="14">
                  <c:v>700</c:v>
                </c:pt>
                <c:pt idx="15">
                  <c:v>750</c:v>
                </c:pt>
                <c:pt idx="16">
                  <c:v>800</c:v>
                </c:pt>
                <c:pt idx="17">
                  <c:v>850</c:v>
                </c:pt>
                <c:pt idx="18">
                  <c:v>900</c:v>
                </c:pt>
                <c:pt idx="19">
                  <c:v>950</c:v>
                </c:pt>
                <c:pt idx="20">
                  <c:v>1000</c:v>
                </c:pt>
                <c:pt idx="21">
                  <c:v>1050</c:v>
                </c:pt>
                <c:pt idx="22">
                  <c:v>1100</c:v>
                </c:pt>
                <c:pt idx="23">
                  <c:v>1150</c:v>
                </c:pt>
                <c:pt idx="24">
                  <c:v>1200</c:v>
                </c:pt>
                <c:pt idx="25">
                  <c:v>1250</c:v>
                </c:pt>
                <c:pt idx="26">
                  <c:v>1300</c:v>
                </c:pt>
                <c:pt idx="27">
                  <c:v>1350</c:v>
                </c:pt>
                <c:pt idx="28">
                  <c:v>1400</c:v>
                </c:pt>
                <c:pt idx="29">
                  <c:v>1450</c:v>
                </c:pt>
                <c:pt idx="30">
                  <c:v>1500</c:v>
                </c:pt>
                <c:pt idx="31">
                  <c:v>1550</c:v>
                </c:pt>
                <c:pt idx="32">
                  <c:v>1600</c:v>
                </c:pt>
                <c:pt idx="33">
                  <c:v>1650</c:v>
                </c:pt>
                <c:pt idx="34">
                  <c:v>1700</c:v>
                </c:pt>
                <c:pt idx="35">
                  <c:v>1750</c:v>
                </c:pt>
                <c:pt idx="36">
                  <c:v>1800</c:v>
                </c:pt>
                <c:pt idx="37">
                  <c:v>1850</c:v>
                </c:pt>
                <c:pt idx="38">
                  <c:v>1900</c:v>
                </c:pt>
                <c:pt idx="39">
                  <c:v>1950</c:v>
                </c:pt>
                <c:pt idx="40">
                  <c:v>2000</c:v>
                </c:pt>
                <c:pt idx="41">
                  <c:v>2050</c:v>
                </c:pt>
                <c:pt idx="42">
                  <c:v>2100</c:v>
                </c:pt>
                <c:pt idx="43">
                  <c:v>2150</c:v>
                </c:pt>
                <c:pt idx="44">
                  <c:v>2200</c:v>
                </c:pt>
                <c:pt idx="45">
                  <c:v>2250</c:v>
                </c:pt>
                <c:pt idx="46">
                  <c:v>2300</c:v>
                </c:pt>
                <c:pt idx="47">
                  <c:v>2350</c:v>
                </c:pt>
                <c:pt idx="48">
                  <c:v>2400</c:v>
                </c:pt>
                <c:pt idx="49">
                  <c:v>2450</c:v>
                </c:pt>
                <c:pt idx="50">
                  <c:v>2500</c:v>
                </c:pt>
                <c:pt idx="51">
                  <c:v>2550</c:v>
                </c:pt>
                <c:pt idx="52">
                  <c:v>2600</c:v>
                </c:pt>
                <c:pt idx="53">
                  <c:v>2650</c:v>
                </c:pt>
                <c:pt idx="54">
                  <c:v>2700</c:v>
                </c:pt>
                <c:pt idx="55">
                  <c:v>2750</c:v>
                </c:pt>
                <c:pt idx="56">
                  <c:v>2800</c:v>
                </c:pt>
                <c:pt idx="57">
                  <c:v>2850</c:v>
                </c:pt>
                <c:pt idx="58">
                  <c:v>2900</c:v>
                </c:pt>
                <c:pt idx="59">
                  <c:v>2950</c:v>
                </c:pt>
                <c:pt idx="60">
                  <c:v>3000</c:v>
                </c:pt>
                <c:pt idx="61">
                  <c:v>3050</c:v>
                </c:pt>
                <c:pt idx="62">
                  <c:v>3100</c:v>
                </c:pt>
                <c:pt idx="63">
                  <c:v>3150</c:v>
                </c:pt>
                <c:pt idx="64">
                  <c:v>3200</c:v>
                </c:pt>
                <c:pt idx="65">
                  <c:v>3250</c:v>
                </c:pt>
                <c:pt idx="66">
                  <c:v>3300</c:v>
                </c:pt>
                <c:pt idx="67">
                  <c:v>3350</c:v>
                </c:pt>
                <c:pt idx="68">
                  <c:v>3400</c:v>
                </c:pt>
                <c:pt idx="69">
                  <c:v>3450</c:v>
                </c:pt>
                <c:pt idx="70">
                  <c:v>3500</c:v>
                </c:pt>
                <c:pt idx="71">
                  <c:v>3550</c:v>
                </c:pt>
                <c:pt idx="72">
                  <c:v>3600</c:v>
                </c:pt>
                <c:pt idx="73">
                  <c:v>3650</c:v>
                </c:pt>
                <c:pt idx="74">
                  <c:v>3700</c:v>
                </c:pt>
                <c:pt idx="75">
                  <c:v>3750</c:v>
                </c:pt>
                <c:pt idx="76">
                  <c:v>3800</c:v>
                </c:pt>
                <c:pt idx="77">
                  <c:v>3850</c:v>
                </c:pt>
                <c:pt idx="78">
                  <c:v>3900</c:v>
                </c:pt>
                <c:pt idx="79">
                  <c:v>3950</c:v>
                </c:pt>
                <c:pt idx="80">
                  <c:v>4000</c:v>
                </c:pt>
                <c:pt idx="81">
                  <c:v>4050</c:v>
                </c:pt>
                <c:pt idx="82">
                  <c:v>4100</c:v>
                </c:pt>
                <c:pt idx="83">
                  <c:v>4150</c:v>
                </c:pt>
                <c:pt idx="84">
                  <c:v>4200</c:v>
                </c:pt>
                <c:pt idx="85">
                  <c:v>4250</c:v>
                </c:pt>
                <c:pt idx="86">
                  <c:v>4300</c:v>
                </c:pt>
                <c:pt idx="87">
                  <c:v>4350</c:v>
                </c:pt>
                <c:pt idx="88">
                  <c:v>4400</c:v>
                </c:pt>
                <c:pt idx="89">
                  <c:v>4450</c:v>
                </c:pt>
                <c:pt idx="90">
                  <c:v>4500</c:v>
                </c:pt>
              </c:numCache>
            </c:numRef>
          </c:cat>
          <c:val>
            <c:numRef>
              <c:f>мое!$AM$5:$AM$95</c:f>
              <c:numCache>
                <c:formatCode>General</c:formatCode>
                <c:ptCount val="91"/>
                <c:pt idx="0">
                  <c:v>7</c:v>
                </c:pt>
                <c:pt idx="1">
                  <c:v>7</c:v>
                </c:pt>
                <c:pt idx="2">
                  <c:v>7</c:v>
                </c:pt>
                <c:pt idx="3">
                  <c:v>7</c:v>
                </c:pt>
                <c:pt idx="4">
                  <c:v>7</c:v>
                </c:pt>
                <c:pt idx="5">
                  <c:v>7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5</c:v>
                </c:pt>
                <c:pt idx="19">
                  <c:v>5</c:v>
                </c:pt>
                <c:pt idx="20">
                  <c:v>5</c:v>
                </c:pt>
                <c:pt idx="21">
                  <c:v>5</c:v>
                </c:pt>
                <c:pt idx="22">
                  <c:v>5</c:v>
                </c:pt>
                <c:pt idx="23">
                  <c:v>5</c:v>
                </c:pt>
                <c:pt idx="24">
                  <c:v>5</c:v>
                </c:pt>
                <c:pt idx="25">
                  <c:v>5</c:v>
                </c:pt>
                <c:pt idx="26">
                  <c:v>5</c:v>
                </c:pt>
                <c:pt idx="27">
                  <c:v>5</c:v>
                </c:pt>
                <c:pt idx="28">
                  <c:v>5</c:v>
                </c:pt>
                <c:pt idx="29">
                  <c:v>5</c:v>
                </c:pt>
                <c:pt idx="30">
                  <c:v>4</c:v>
                </c:pt>
                <c:pt idx="31">
                  <c:v>4</c:v>
                </c:pt>
                <c:pt idx="32">
                  <c:v>4</c:v>
                </c:pt>
                <c:pt idx="33">
                  <c:v>4</c:v>
                </c:pt>
                <c:pt idx="34">
                  <c:v>4</c:v>
                </c:pt>
                <c:pt idx="35">
                  <c:v>4</c:v>
                </c:pt>
                <c:pt idx="36">
                  <c:v>4</c:v>
                </c:pt>
                <c:pt idx="37">
                  <c:v>4</c:v>
                </c:pt>
                <c:pt idx="38">
                  <c:v>4</c:v>
                </c:pt>
                <c:pt idx="39">
                  <c:v>4</c:v>
                </c:pt>
                <c:pt idx="40">
                  <c:v>4</c:v>
                </c:pt>
                <c:pt idx="41">
                  <c:v>4</c:v>
                </c:pt>
                <c:pt idx="42">
                  <c:v>2</c:v>
                </c:pt>
                <c:pt idx="43">
                  <c:v>2</c:v>
                </c:pt>
                <c:pt idx="44">
                  <c:v>2</c:v>
                </c:pt>
                <c:pt idx="45">
                  <c:v>2</c:v>
                </c:pt>
                <c:pt idx="46">
                  <c:v>2</c:v>
                </c:pt>
                <c:pt idx="47">
                  <c:v>2</c:v>
                </c:pt>
                <c:pt idx="48">
                  <c:v>2</c:v>
                </c:pt>
                <c:pt idx="49">
                  <c:v>2</c:v>
                </c:pt>
                <c:pt idx="50">
                  <c:v>2</c:v>
                </c:pt>
                <c:pt idx="51">
                  <c:v>2</c:v>
                </c:pt>
                <c:pt idx="52">
                  <c:v>2</c:v>
                </c:pt>
                <c:pt idx="53">
                  <c:v>4</c:v>
                </c:pt>
                <c:pt idx="54">
                  <c:v>4</c:v>
                </c:pt>
                <c:pt idx="55">
                  <c:v>4</c:v>
                </c:pt>
                <c:pt idx="56">
                  <c:v>4</c:v>
                </c:pt>
                <c:pt idx="57">
                  <c:v>4</c:v>
                </c:pt>
                <c:pt idx="58">
                  <c:v>4</c:v>
                </c:pt>
                <c:pt idx="59">
                  <c:v>4</c:v>
                </c:pt>
                <c:pt idx="60">
                  <c:v>4</c:v>
                </c:pt>
                <c:pt idx="61">
                  <c:v>4</c:v>
                </c:pt>
                <c:pt idx="62">
                  <c:v>4</c:v>
                </c:pt>
                <c:pt idx="63">
                  <c:v>4</c:v>
                </c:pt>
                <c:pt idx="64">
                  <c:v>4</c:v>
                </c:pt>
                <c:pt idx="65">
                  <c:v>4</c:v>
                </c:pt>
                <c:pt idx="66">
                  <c:v>4</c:v>
                </c:pt>
                <c:pt idx="67">
                  <c:v>4</c:v>
                </c:pt>
                <c:pt idx="68">
                  <c:v>4</c:v>
                </c:pt>
                <c:pt idx="69">
                  <c:v>4</c:v>
                </c:pt>
                <c:pt idx="70">
                  <c:v>4</c:v>
                </c:pt>
                <c:pt idx="71">
                  <c:v>4</c:v>
                </c:pt>
                <c:pt idx="72">
                  <c:v>4</c:v>
                </c:pt>
                <c:pt idx="73">
                  <c:v>4</c:v>
                </c:pt>
                <c:pt idx="74">
                  <c:v>4</c:v>
                </c:pt>
                <c:pt idx="75">
                  <c:v>4</c:v>
                </c:pt>
                <c:pt idx="76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065-4A00-9F59-7F82379172EE}"/>
            </c:ext>
          </c:extLst>
        </c:ser>
        <c:ser>
          <c:idx val="1"/>
          <c:order val="2"/>
          <c:tx>
            <c:strRef>
              <c:f>мое!$AN$4</c:f>
              <c:strCache>
                <c:ptCount val="1"/>
                <c:pt idx="0">
                  <c:v>Октябрь</c:v>
                </c:pt>
              </c:strCache>
            </c:strRef>
          </c:tx>
          <c:spPr>
            <a:solidFill>
              <a:srgbClr val="FFFF00">
                <a:alpha val="34000"/>
              </a:srgbClr>
            </a:solidFill>
            <a:ln w="63500">
              <a:solidFill>
                <a:schemeClr val="accent4">
                  <a:lumMod val="20000"/>
                  <a:lumOff val="80000"/>
                  <a:alpha val="82000"/>
                </a:schemeClr>
              </a:solidFill>
            </a:ln>
            <a:effectLst/>
          </c:spPr>
          <c:invertIfNegative val="0"/>
          <c:cat>
            <c:numRef>
              <c:f>мое!$AL$5:$AL$95</c:f>
              <c:numCache>
                <c:formatCode>General</c:formatCode>
                <c:ptCount val="91"/>
                <c:pt idx="0">
                  <c:v>0</c:v>
                </c:pt>
                <c:pt idx="1">
                  <c:v>50</c:v>
                </c:pt>
                <c:pt idx="2">
                  <c:v>100</c:v>
                </c:pt>
                <c:pt idx="3">
                  <c:v>150</c:v>
                </c:pt>
                <c:pt idx="4">
                  <c:v>200</c:v>
                </c:pt>
                <c:pt idx="5">
                  <c:v>250</c:v>
                </c:pt>
                <c:pt idx="6">
                  <c:v>300</c:v>
                </c:pt>
                <c:pt idx="7">
                  <c:v>350</c:v>
                </c:pt>
                <c:pt idx="8">
                  <c:v>400</c:v>
                </c:pt>
                <c:pt idx="9">
                  <c:v>450</c:v>
                </c:pt>
                <c:pt idx="10">
                  <c:v>500</c:v>
                </c:pt>
                <c:pt idx="11">
                  <c:v>550</c:v>
                </c:pt>
                <c:pt idx="12">
                  <c:v>600</c:v>
                </c:pt>
                <c:pt idx="13">
                  <c:v>650</c:v>
                </c:pt>
                <c:pt idx="14">
                  <c:v>700</c:v>
                </c:pt>
                <c:pt idx="15">
                  <c:v>750</c:v>
                </c:pt>
                <c:pt idx="16">
                  <c:v>800</c:v>
                </c:pt>
                <c:pt idx="17">
                  <c:v>850</c:v>
                </c:pt>
                <c:pt idx="18">
                  <c:v>900</c:v>
                </c:pt>
                <c:pt idx="19">
                  <c:v>950</c:v>
                </c:pt>
                <c:pt idx="20">
                  <c:v>1000</c:v>
                </c:pt>
                <c:pt idx="21">
                  <c:v>1050</c:v>
                </c:pt>
                <c:pt idx="22">
                  <c:v>1100</c:v>
                </c:pt>
                <c:pt idx="23">
                  <c:v>1150</c:v>
                </c:pt>
                <c:pt idx="24">
                  <c:v>1200</c:v>
                </c:pt>
                <c:pt idx="25">
                  <c:v>1250</c:v>
                </c:pt>
                <c:pt idx="26">
                  <c:v>1300</c:v>
                </c:pt>
                <c:pt idx="27">
                  <c:v>1350</c:v>
                </c:pt>
                <c:pt idx="28">
                  <c:v>1400</c:v>
                </c:pt>
                <c:pt idx="29">
                  <c:v>1450</c:v>
                </c:pt>
                <c:pt idx="30">
                  <c:v>1500</c:v>
                </c:pt>
                <c:pt idx="31">
                  <c:v>1550</c:v>
                </c:pt>
                <c:pt idx="32">
                  <c:v>1600</c:v>
                </c:pt>
                <c:pt idx="33">
                  <c:v>1650</c:v>
                </c:pt>
                <c:pt idx="34">
                  <c:v>1700</c:v>
                </c:pt>
                <c:pt idx="35">
                  <c:v>1750</c:v>
                </c:pt>
                <c:pt idx="36">
                  <c:v>1800</c:v>
                </c:pt>
                <c:pt idx="37">
                  <c:v>1850</c:v>
                </c:pt>
                <c:pt idx="38">
                  <c:v>1900</c:v>
                </c:pt>
                <c:pt idx="39">
                  <c:v>1950</c:v>
                </c:pt>
                <c:pt idx="40">
                  <c:v>2000</c:v>
                </c:pt>
                <c:pt idx="41">
                  <c:v>2050</c:v>
                </c:pt>
                <c:pt idx="42">
                  <c:v>2100</c:v>
                </c:pt>
                <c:pt idx="43">
                  <c:v>2150</c:v>
                </c:pt>
                <c:pt idx="44">
                  <c:v>2200</c:v>
                </c:pt>
                <c:pt idx="45">
                  <c:v>2250</c:v>
                </c:pt>
                <c:pt idx="46">
                  <c:v>2300</c:v>
                </c:pt>
                <c:pt idx="47">
                  <c:v>2350</c:v>
                </c:pt>
                <c:pt idx="48">
                  <c:v>2400</c:v>
                </c:pt>
                <c:pt idx="49">
                  <c:v>2450</c:v>
                </c:pt>
                <c:pt idx="50">
                  <c:v>2500</c:v>
                </c:pt>
                <c:pt idx="51">
                  <c:v>2550</c:v>
                </c:pt>
                <c:pt idx="52">
                  <c:v>2600</c:v>
                </c:pt>
                <c:pt idx="53">
                  <c:v>2650</c:v>
                </c:pt>
                <c:pt idx="54">
                  <c:v>2700</c:v>
                </c:pt>
                <c:pt idx="55">
                  <c:v>2750</c:v>
                </c:pt>
                <c:pt idx="56">
                  <c:v>2800</c:v>
                </c:pt>
                <c:pt idx="57">
                  <c:v>2850</c:v>
                </c:pt>
                <c:pt idx="58">
                  <c:v>2900</c:v>
                </c:pt>
                <c:pt idx="59">
                  <c:v>2950</c:v>
                </c:pt>
                <c:pt idx="60">
                  <c:v>3000</c:v>
                </c:pt>
                <c:pt idx="61">
                  <c:v>3050</c:v>
                </c:pt>
                <c:pt idx="62">
                  <c:v>3100</c:v>
                </c:pt>
                <c:pt idx="63">
                  <c:v>3150</c:v>
                </c:pt>
                <c:pt idx="64">
                  <c:v>3200</c:v>
                </c:pt>
                <c:pt idx="65">
                  <c:v>3250</c:v>
                </c:pt>
                <c:pt idx="66">
                  <c:v>3300</c:v>
                </c:pt>
                <c:pt idx="67">
                  <c:v>3350</c:v>
                </c:pt>
                <c:pt idx="68">
                  <c:v>3400</c:v>
                </c:pt>
                <c:pt idx="69">
                  <c:v>3450</c:v>
                </c:pt>
                <c:pt idx="70">
                  <c:v>3500</c:v>
                </c:pt>
                <c:pt idx="71">
                  <c:v>3550</c:v>
                </c:pt>
                <c:pt idx="72">
                  <c:v>3600</c:v>
                </c:pt>
                <c:pt idx="73">
                  <c:v>3650</c:v>
                </c:pt>
                <c:pt idx="74">
                  <c:v>3700</c:v>
                </c:pt>
                <c:pt idx="75">
                  <c:v>3750</c:v>
                </c:pt>
                <c:pt idx="76">
                  <c:v>3800</c:v>
                </c:pt>
                <c:pt idx="77">
                  <c:v>3850</c:v>
                </c:pt>
                <c:pt idx="78">
                  <c:v>3900</c:v>
                </c:pt>
                <c:pt idx="79">
                  <c:v>3950</c:v>
                </c:pt>
                <c:pt idx="80">
                  <c:v>4000</c:v>
                </c:pt>
                <c:pt idx="81">
                  <c:v>4050</c:v>
                </c:pt>
                <c:pt idx="82">
                  <c:v>4100</c:v>
                </c:pt>
                <c:pt idx="83">
                  <c:v>4150</c:v>
                </c:pt>
                <c:pt idx="84">
                  <c:v>4200</c:v>
                </c:pt>
                <c:pt idx="85">
                  <c:v>4250</c:v>
                </c:pt>
                <c:pt idx="86">
                  <c:v>4300</c:v>
                </c:pt>
                <c:pt idx="87">
                  <c:v>4350</c:v>
                </c:pt>
                <c:pt idx="88">
                  <c:v>4400</c:v>
                </c:pt>
                <c:pt idx="89">
                  <c:v>4450</c:v>
                </c:pt>
                <c:pt idx="90">
                  <c:v>4500</c:v>
                </c:pt>
              </c:numCache>
            </c:numRef>
          </c:cat>
          <c:val>
            <c:numRef>
              <c:f>мое!$AN$5:$AN$95</c:f>
              <c:numCache>
                <c:formatCode>General</c:formatCode>
                <c:ptCount val="91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4</c:v>
                </c:pt>
                <c:pt idx="9">
                  <c:v>4</c:v>
                </c:pt>
                <c:pt idx="10">
                  <c:v>4</c:v>
                </c:pt>
                <c:pt idx="11">
                  <c:v>4</c:v>
                </c:pt>
                <c:pt idx="12">
                  <c:v>4</c:v>
                </c:pt>
                <c:pt idx="13">
                  <c:v>4</c:v>
                </c:pt>
                <c:pt idx="14">
                  <c:v>4</c:v>
                </c:pt>
                <c:pt idx="15">
                  <c:v>4</c:v>
                </c:pt>
                <c:pt idx="16">
                  <c:v>4</c:v>
                </c:pt>
                <c:pt idx="17">
                  <c:v>4</c:v>
                </c:pt>
                <c:pt idx="18">
                  <c:v>4</c:v>
                </c:pt>
                <c:pt idx="19">
                  <c:v>4</c:v>
                </c:pt>
                <c:pt idx="20">
                  <c:v>4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2</c:v>
                </c:pt>
                <c:pt idx="25">
                  <c:v>2</c:v>
                </c:pt>
                <c:pt idx="26">
                  <c:v>2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2</c:v>
                </c:pt>
                <c:pt idx="32">
                  <c:v>2</c:v>
                </c:pt>
                <c:pt idx="33">
                  <c:v>2</c:v>
                </c:pt>
                <c:pt idx="34">
                  <c:v>4</c:v>
                </c:pt>
                <c:pt idx="35">
                  <c:v>4</c:v>
                </c:pt>
                <c:pt idx="36">
                  <c:v>4</c:v>
                </c:pt>
                <c:pt idx="37">
                  <c:v>4</c:v>
                </c:pt>
                <c:pt idx="38">
                  <c:v>4</c:v>
                </c:pt>
                <c:pt idx="39">
                  <c:v>4</c:v>
                </c:pt>
                <c:pt idx="40">
                  <c:v>4</c:v>
                </c:pt>
                <c:pt idx="41">
                  <c:v>4</c:v>
                </c:pt>
                <c:pt idx="42">
                  <c:v>4</c:v>
                </c:pt>
                <c:pt idx="43">
                  <c:v>4</c:v>
                </c:pt>
                <c:pt idx="44">
                  <c:v>4</c:v>
                </c:pt>
                <c:pt idx="45">
                  <c:v>4</c:v>
                </c:pt>
                <c:pt idx="46">
                  <c:v>4</c:v>
                </c:pt>
                <c:pt idx="47">
                  <c:v>6</c:v>
                </c:pt>
                <c:pt idx="48">
                  <c:v>6</c:v>
                </c:pt>
                <c:pt idx="49">
                  <c:v>6</c:v>
                </c:pt>
                <c:pt idx="50">
                  <c:v>6</c:v>
                </c:pt>
                <c:pt idx="51">
                  <c:v>6</c:v>
                </c:pt>
                <c:pt idx="52">
                  <c:v>6</c:v>
                </c:pt>
                <c:pt idx="53">
                  <c:v>6</c:v>
                </c:pt>
                <c:pt idx="54">
                  <c:v>6</c:v>
                </c:pt>
                <c:pt idx="55">
                  <c:v>6</c:v>
                </c:pt>
                <c:pt idx="56">
                  <c:v>6</c:v>
                </c:pt>
                <c:pt idx="57">
                  <c:v>6</c:v>
                </c:pt>
                <c:pt idx="58">
                  <c:v>6</c:v>
                </c:pt>
                <c:pt idx="59">
                  <c:v>6</c:v>
                </c:pt>
                <c:pt idx="60">
                  <c:v>10</c:v>
                </c:pt>
                <c:pt idx="61">
                  <c:v>10</c:v>
                </c:pt>
                <c:pt idx="62">
                  <c:v>10</c:v>
                </c:pt>
                <c:pt idx="63">
                  <c:v>10</c:v>
                </c:pt>
                <c:pt idx="64">
                  <c:v>10</c:v>
                </c:pt>
                <c:pt idx="65">
                  <c:v>10</c:v>
                </c:pt>
                <c:pt idx="66">
                  <c:v>10</c:v>
                </c:pt>
                <c:pt idx="67">
                  <c:v>10</c:v>
                </c:pt>
                <c:pt idx="68">
                  <c:v>10</c:v>
                </c:pt>
                <c:pt idx="69">
                  <c:v>10</c:v>
                </c:pt>
                <c:pt idx="70">
                  <c:v>10</c:v>
                </c:pt>
                <c:pt idx="71">
                  <c:v>10</c:v>
                </c:pt>
                <c:pt idx="72">
                  <c:v>10</c:v>
                </c:pt>
                <c:pt idx="73">
                  <c:v>3</c:v>
                </c:pt>
                <c:pt idx="74">
                  <c:v>3</c:v>
                </c:pt>
                <c:pt idx="75">
                  <c:v>3</c:v>
                </c:pt>
                <c:pt idx="76">
                  <c:v>3</c:v>
                </c:pt>
                <c:pt idx="77">
                  <c:v>3</c:v>
                </c:pt>
                <c:pt idx="78">
                  <c:v>3</c:v>
                </c:pt>
                <c:pt idx="79">
                  <c:v>3</c:v>
                </c:pt>
                <c:pt idx="80">
                  <c:v>3</c:v>
                </c:pt>
                <c:pt idx="81">
                  <c:v>3</c:v>
                </c:pt>
                <c:pt idx="82">
                  <c:v>3</c:v>
                </c:pt>
                <c:pt idx="83">
                  <c:v>3</c:v>
                </c:pt>
                <c:pt idx="84">
                  <c:v>3</c:v>
                </c:pt>
                <c:pt idx="85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065-4A00-9F59-7F82379172EE}"/>
            </c:ext>
          </c:extLst>
        </c:ser>
        <c:ser>
          <c:idx val="2"/>
          <c:order val="3"/>
          <c:tx>
            <c:strRef>
              <c:f>мое!$AO$4</c:f>
              <c:strCache>
                <c:ptCount val="1"/>
                <c:pt idx="0">
                  <c:v>Ноябрь</c:v>
                </c:pt>
              </c:strCache>
            </c:strRef>
          </c:tx>
          <c:spPr>
            <a:solidFill>
              <a:srgbClr val="99FFCC">
                <a:alpha val="43000"/>
              </a:srgbClr>
            </a:solidFill>
            <a:ln w="28575">
              <a:solidFill>
                <a:schemeClr val="accent6">
                  <a:lumMod val="40000"/>
                  <a:lumOff val="60000"/>
                  <a:alpha val="67000"/>
                </a:schemeClr>
              </a:solidFill>
            </a:ln>
            <a:effectLst/>
          </c:spPr>
          <c:invertIfNegative val="0"/>
          <c:cat>
            <c:numRef>
              <c:f>мое!$AL$5:$AL$95</c:f>
              <c:numCache>
                <c:formatCode>General</c:formatCode>
                <c:ptCount val="91"/>
                <c:pt idx="0">
                  <c:v>0</c:v>
                </c:pt>
                <c:pt idx="1">
                  <c:v>50</c:v>
                </c:pt>
                <c:pt idx="2">
                  <c:v>100</c:v>
                </c:pt>
                <c:pt idx="3">
                  <c:v>150</c:v>
                </c:pt>
                <c:pt idx="4">
                  <c:v>200</c:v>
                </c:pt>
                <c:pt idx="5">
                  <c:v>250</c:v>
                </c:pt>
                <c:pt idx="6">
                  <c:v>300</c:v>
                </c:pt>
                <c:pt idx="7">
                  <c:v>350</c:v>
                </c:pt>
                <c:pt idx="8">
                  <c:v>400</c:v>
                </c:pt>
                <c:pt idx="9">
                  <c:v>450</c:v>
                </c:pt>
                <c:pt idx="10">
                  <c:v>500</c:v>
                </c:pt>
                <c:pt idx="11">
                  <c:v>550</c:v>
                </c:pt>
                <c:pt idx="12">
                  <c:v>600</c:v>
                </c:pt>
                <c:pt idx="13">
                  <c:v>650</c:v>
                </c:pt>
                <c:pt idx="14">
                  <c:v>700</c:v>
                </c:pt>
                <c:pt idx="15">
                  <c:v>750</c:v>
                </c:pt>
                <c:pt idx="16">
                  <c:v>800</c:v>
                </c:pt>
                <c:pt idx="17">
                  <c:v>850</c:v>
                </c:pt>
                <c:pt idx="18">
                  <c:v>900</c:v>
                </c:pt>
                <c:pt idx="19">
                  <c:v>950</c:v>
                </c:pt>
                <c:pt idx="20">
                  <c:v>1000</c:v>
                </c:pt>
                <c:pt idx="21">
                  <c:v>1050</c:v>
                </c:pt>
                <c:pt idx="22">
                  <c:v>1100</c:v>
                </c:pt>
                <c:pt idx="23">
                  <c:v>1150</c:v>
                </c:pt>
                <c:pt idx="24">
                  <c:v>1200</c:v>
                </c:pt>
                <c:pt idx="25">
                  <c:v>1250</c:v>
                </c:pt>
                <c:pt idx="26">
                  <c:v>1300</c:v>
                </c:pt>
                <c:pt idx="27">
                  <c:v>1350</c:v>
                </c:pt>
                <c:pt idx="28">
                  <c:v>1400</c:v>
                </c:pt>
                <c:pt idx="29">
                  <c:v>1450</c:v>
                </c:pt>
                <c:pt idx="30">
                  <c:v>1500</c:v>
                </c:pt>
                <c:pt idx="31">
                  <c:v>1550</c:v>
                </c:pt>
                <c:pt idx="32">
                  <c:v>1600</c:v>
                </c:pt>
                <c:pt idx="33">
                  <c:v>1650</c:v>
                </c:pt>
                <c:pt idx="34">
                  <c:v>1700</c:v>
                </c:pt>
                <c:pt idx="35">
                  <c:v>1750</c:v>
                </c:pt>
                <c:pt idx="36">
                  <c:v>1800</c:v>
                </c:pt>
                <c:pt idx="37">
                  <c:v>1850</c:v>
                </c:pt>
                <c:pt idx="38">
                  <c:v>1900</c:v>
                </c:pt>
                <c:pt idx="39">
                  <c:v>1950</c:v>
                </c:pt>
                <c:pt idx="40">
                  <c:v>2000</c:v>
                </c:pt>
                <c:pt idx="41">
                  <c:v>2050</c:v>
                </c:pt>
                <c:pt idx="42">
                  <c:v>2100</c:v>
                </c:pt>
                <c:pt idx="43">
                  <c:v>2150</c:v>
                </c:pt>
                <c:pt idx="44">
                  <c:v>2200</c:v>
                </c:pt>
                <c:pt idx="45">
                  <c:v>2250</c:v>
                </c:pt>
                <c:pt idx="46">
                  <c:v>2300</c:v>
                </c:pt>
                <c:pt idx="47">
                  <c:v>2350</c:v>
                </c:pt>
                <c:pt idx="48">
                  <c:v>2400</c:v>
                </c:pt>
                <c:pt idx="49">
                  <c:v>2450</c:v>
                </c:pt>
                <c:pt idx="50">
                  <c:v>2500</c:v>
                </c:pt>
                <c:pt idx="51">
                  <c:v>2550</c:v>
                </c:pt>
                <c:pt idx="52">
                  <c:v>2600</c:v>
                </c:pt>
                <c:pt idx="53">
                  <c:v>2650</c:v>
                </c:pt>
                <c:pt idx="54">
                  <c:v>2700</c:v>
                </c:pt>
                <c:pt idx="55">
                  <c:v>2750</c:v>
                </c:pt>
                <c:pt idx="56">
                  <c:v>2800</c:v>
                </c:pt>
                <c:pt idx="57">
                  <c:v>2850</c:v>
                </c:pt>
                <c:pt idx="58">
                  <c:v>2900</c:v>
                </c:pt>
                <c:pt idx="59">
                  <c:v>2950</c:v>
                </c:pt>
                <c:pt idx="60">
                  <c:v>3000</c:v>
                </c:pt>
                <c:pt idx="61">
                  <c:v>3050</c:v>
                </c:pt>
                <c:pt idx="62">
                  <c:v>3100</c:v>
                </c:pt>
                <c:pt idx="63">
                  <c:v>3150</c:v>
                </c:pt>
                <c:pt idx="64">
                  <c:v>3200</c:v>
                </c:pt>
                <c:pt idx="65">
                  <c:v>3250</c:v>
                </c:pt>
                <c:pt idx="66">
                  <c:v>3300</c:v>
                </c:pt>
                <c:pt idx="67">
                  <c:v>3350</c:v>
                </c:pt>
                <c:pt idx="68">
                  <c:v>3400</c:v>
                </c:pt>
                <c:pt idx="69">
                  <c:v>3450</c:v>
                </c:pt>
                <c:pt idx="70">
                  <c:v>3500</c:v>
                </c:pt>
                <c:pt idx="71">
                  <c:v>3550</c:v>
                </c:pt>
                <c:pt idx="72">
                  <c:v>3600</c:v>
                </c:pt>
                <c:pt idx="73">
                  <c:v>3650</c:v>
                </c:pt>
                <c:pt idx="74">
                  <c:v>3700</c:v>
                </c:pt>
                <c:pt idx="75">
                  <c:v>3750</c:v>
                </c:pt>
                <c:pt idx="76">
                  <c:v>3800</c:v>
                </c:pt>
                <c:pt idx="77">
                  <c:v>3850</c:v>
                </c:pt>
                <c:pt idx="78">
                  <c:v>3900</c:v>
                </c:pt>
                <c:pt idx="79">
                  <c:v>3950</c:v>
                </c:pt>
                <c:pt idx="80">
                  <c:v>4000</c:v>
                </c:pt>
                <c:pt idx="81">
                  <c:v>4050</c:v>
                </c:pt>
                <c:pt idx="82">
                  <c:v>4100</c:v>
                </c:pt>
                <c:pt idx="83">
                  <c:v>4150</c:v>
                </c:pt>
                <c:pt idx="84">
                  <c:v>4200</c:v>
                </c:pt>
                <c:pt idx="85">
                  <c:v>4250</c:v>
                </c:pt>
                <c:pt idx="86">
                  <c:v>4300</c:v>
                </c:pt>
                <c:pt idx="87">
                  <c:v>4350</c:v>
                </c:pt>
                <c:pt idx="88">
                  <c:v>4400</c:v>
                </c:pt>
                <c:pt idx="89">
                  <c:v>4450</c:v>
                </c:pt>
                <c:pt idx="90">
                  <c:v>4500</c:v>
                </c:pt>
              </c:numCache>
            </c:numRef>
          </c:cat>
          <c:val>
            <c:numRef>
              <c:f>мое!$AO$5:$AO$95</c:f>
              <c:numCache>
                <c:formatCode>General</c:formatCode>
                <c:ptCount val="91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  <c:pt idx="8">
                  <c:v>3</c:v>
                </c:pt>
                <c:pt idx="9">
                  <c:v>3</c:v>
                </c:pt>
                <c:pt idx="10">
                  <c:v>3</c:v>
                </c:pt>
                <c:pt idx="11">
                  <c:v>3</c:v>
                </c:pt>
                <c:pt idx="12">
                  <c:v>3</c:v>
                </c:pt>
                <c:pt idx="13">
                  <c:v>3</c:v>
                </c:pt>
                <c:pt idx="14">
                  <c:v>3</c:v>
                </c:pt>
                <c:pt idx="15">
                  <c:v>3</c:v>
                </c:pt>
                <c:pt idx="16">
                  <c:v>3</c:v>
                </c:pt>
                <c:pt idx="17">
                  <c:v>3</c:v>
                </c:pt>
                <c:pt idx="18">
                  <c:v>3</c:v>
                </c:pt>
                <c:pt idx="19">
                  <c:v>3</c:v>
                </c:pt>
                <c:pt idx="20">
                  <c:v>3</c:v>
                </c:pt>
                <c:pt idx="21">
                  <c:v>3</c:v>
                </c:pt>
                <c:pt idx="22">
                  <c:v>3</c:v>
                </c:pt>
                <c:pt idx="23">
                  <c:v>3</c:v>
                </c:pt>
                <c:pt idx="24">
                  <c:v>3</c:v>
                </c:pt>
                <c:pt idx="25">
                  <c:v>3</c:v>
                </c:pt>
                <c:pt idx="26">
                  <c:v>3</c:v>
                </c:pt>
                <c:pt idx="27">
                  <c:v>3</c:v>
                </c:pt>
                <c:pt idx="28">
                  <c:v>3</c:v>
                </c:pt>
                <c:pt idx="29">
                  <c:v>3</c:v>
                </c:pt>
                <c:pt idx="30">
                  <c:v>3</c:v>
                </c:pt>
                <c:pt idx="31">
                  <c:v>3</c:v>
                </c:pt>
                <c:pt idx="32">
                  <c:v>3</c:v>
                </c:pt>
                <c:pt idx="33">
                  <c:v>3</c:v>
                </c:pt>
                <c:pt idx="34">
                  <c:v>3</c:v>
                </c:pt>
                <c:pt idx="35">
                  <c:v>3</c:v>
                </c:pt>
                <c:pt idx="36">
                  <c:v>3</c:v>
                </c:pt>
                <c:pt idx="37">
                  <c:v>3</c:v>
                </c:pt>
                <c:pt idx="38">
                  <c:v>3</c:v>
                </c:pt>
                <c:pt idx="39">
                  <c:v>3</c:v>
                </c:pt>
                <c:pt idx="40">
                  <c:v>3</c:v>
                </c:pt>
                <c:pt idx="41">
                  <c:v>3</c:v>
                </c:pt>
                <c:pt idx="42">
                  <c:v>3</c:v>
                </c:pt>
                <c:pt idx="43">
                  <c:v>6</c:v>
                </c:pt>
                <c:pt idx="44">
                  <c:v>6</c:v>
                </c:pt>
                <c:pt idx="45">
                  <c:v>6</c:v>
                </c:pt>
                <c:pt idx="46">
                  <c:v>6</c:v>
                </c:pt>
                <c:pt idx="47">
                  <c:v>6</c:v>
                </c:pt>
                <c:pt idx="48">
                  <c:v>6</c:v>
                </c:pt>
                <c:pt idx="49">
                  <c:v>6</c:v>
                </c:pt>
                <c:pt idx="50">
                  <c:v>6</c:v>
                </c:pt>
                <c:pt idx="51">
                  <c:v>6</c:v>
                </c:pt>
                <c:pt idx="52">
                  <c:v>6</c:v>
                </c:pt>
                <c:pt idx="53">
                  <c:v>6</c:v>
                </c:pt>
                <c:pt idx="54">
                  <c:v>6</c:v>
                </c:pt>
                <c:pt idx="55">
                  <c:v>6</c:v>
                </c:pt>
                <c:pt idx="56">
                  <c:v>6</c:v>
                </c:pt>
                <c:pt idx="57">
                  <c:v>6</c:v>
                </c:pt>
                <c:pt idx="58">
                  <c:v>6</c:v>
                </c:pt>
                <c:pt idx="59">
                  <c:v>6</c:v>
                </c:pt>
                <c:pt idx="60">
                  <c:v>6</c:v>
                </c:pt>
                <c:pt idx="61">
                  <c:v>6</c:v>
                </c:pt>
                <c:pt idx="62">
                  <c:v>6</c:v>
                </c:pt>
                <c:pt idx="63">
                  <c:v>6</c:v>
                </c:pt>
                <c:pt idx="64">
                  <c:v>6</c:v>
                </c:pt>
                <c:pt idx="65">
                  <c:v>6</c:v>
                </c:pt>
                <c:pt idx="66">
                  <c:v>6</c:v>
                </c:pt>
                <c:pt idx="67">
                  <c:v>6</c:v>
                </c:pt>
                <c:pt idx="68">
                  <c:v>6</c:v>
                </c:pt>
                <c:pt idx="69">
                  <c:v>6</c:v>
                </c:pt>
                <c:pt idx="70">
                  <c:v>6</c:v>
                </c:pt>
                <c:pt idx="71">
                  <c:v>7</c:v>
                </c:pt>
                <c:pt idx="72">
                  <c:v>7</c:v>
                </c:pt>
                <c:pt idx="73">
                  <c:v>7</c:v>
                </c:pt>
                <c:pt idx="74">
                  <c:v>7</c:v>
                </c:pt>
                <c:pt idx="75">
                  <c:v>7</c:v>
                </c:pt>
                <c:pt idx="76">
                  <c:v>7</c:v>
                </c:pt>
                <c:pt idx="77">
                  <c:v>7</c:v>
                </c:pt>
                <c:pt idx="78">
                  <c:v>7</c:v>
                </c:pt>
                <c:pt idx="79">
                  <c:v>7</c:v>
                </c:pt>
                <c:pt idx="80">
                  <c:v>7</c:v>
                </c:pt>
                <c:pt idx="81">
                  <c:v>7</c:v>
                </c:pt>
                <c:pt idx="82">
                  <c:v>7</c:v>
                </c:pt>
                <c:pt idx="83">
                  <c:v>7</c:v>
                </c:pt>
                <c:pt idx="84">
                  <c:v>7</c:v>
                </c:pt>
                <c:pt idx="85">
                  <c:v>2</c:v>
                </c:pt>
                <c:pt idx="86">
                  <c:v>2</c:v>
                </c:pt>
                <c:pt idx="87">
                  <c:v>2</c:v>
                </c:pt>
                <c:pt idx="88">
                  <c:v>2</c:v>
                </c:pt>
                <c:pt idx="89">
                  <c:v>2</c:v>
                </c:pt>
                <c:pt idx="9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065-4A00-9F59-7F82379172EE}"/>
            </c:ext>
          </c:extLst>
        </c:ser>
        <c:ser>
          <c:idx val="3"/>
          <c:order val="4"/>
          <c:tx>
            <c:strRef>
              <c:f>мое!$AP$4</c:f>
              <c:strCache>
                <c:ptCount val="1"/>
                <c:pt idx="0">
                  <c:v>Декабрь</c:v>
                </c:pt>
              </c:strCache>
            </c:strRef>
          </c:tx>
          <c:spPr>
            <a:solidFill>
              <a:schemeClr val="accent4">
                <a:alpha val="49000"/>
              </a:schemeClr>
            </a:solidFill>
            <a:ln w="12700">
              <a:solidFill>
                <a:schemeClr val="accent2">
                  <a:lumMod val="60000"/>
                  <a:lumOff val="40000"/>
                  <a:alpha val="69000"/>
                </a:schemeClr>
              </a:solidFill>
            </a:ln>
            <a:effectLst/>
          </c:spPr>
          <c:invertIfNegative val="0"/>
          <c:cat>
            <c:numRef>
              <c:f>мое!$AL$5:$AL$95</c:f>
              <c:numCache>
                <c:formatCode>General</c:formatCode>
                <c:ptCount val="91"/>
                <c:pt idx="0">
                  <c:v>0</c:v>
                </c:pt>
                <c:pt idx="1">
                  <c:v>50</c:v>
                </c:pt>
                <c:pt idx="2">
                  <c:v>100</c:v>
                </c:pt>
                <c:pt idx="3">
                  <c:v>150</c:v>
                </c:pt>
                <c:pt idx="4">
                  <c:v>200</c:v>
                </c:pt>
                <c:pt idx="5">
                  <c:v>250</c:v>
                </c:pt>
                <c:pt idx="6">
                  <c:v>300</c:v>
                </c:pt>
                <c:pt idx="7">
                  <c:v>350</c:v>
                </c:pt>
                <c:pt idx="8">
                  <c:v>400</c:v>
                </c:pt>
                <c:pt idx="9">
                  <c:v>450</c:v>
                </c:pt>
                <c:pt idx="10">
                  <c:v>500</c:v>
                </c:pt>
                <c:pt idx="11">
                  <c:v>550</c:v>
                </c:pt>
                <c:pt idx="12">
                  <c:v>600</c:v>
                </c:pt>
                <c:pt idx="13">
                  <c:v>650</c:v>
                </c:pt>
                <c:pt idx="14">
                  <c:v>700</c:v>
                </c:pt>
                <c:pt idx="15">
                  <c:v>750</c:v>
                </c:pt>
                <c:pt idx="16">
                  <c:v>800</c:v>
                </c:pt>
                <c:pt idx="17">
                  <c:v>850</c:v>
                </c:pt>
                <c:pt idx="18">
                  <c:v>900</c:v>
                </c:pt>
                <c:pt idx="19">
                  <c:v>950</c:v>
                </c:pt>
                <c:pt idx="20">
                  <c:v>1000</c:v>
                </c:pt>
                <c:pt idx="21">
                  <c:v>1050</c:v>
                </c:pt>
                <c:pt idx="22">
                  <c:v>1100</c:v>
                </c:pt>
                <c:pt idx="23">
                  <c:v>1150</c:v>
                </c:pt>
                <c:pt idx="24">
                  <c:v>1200</c:v>
                </c:pt>
                <c:pt idx="25">
                  <c:v>1250</c:v>
                </c:pt>
                <c:pt idx="26">
                  <c:v>1300</c:v>
                </c:pt>
                <c:pt idx="27">
                  <c:v>1350</c:v>
                </c:pt>
                <c:pt idx="28">
                  <c:v>1400</c:v>
                </c:pt>
                <c:pt idx="29">
                  <c:v>1450</c:v>
                </c:pt>
                <c:pt idx="30">
                  <c:v>1500</c:v>
                </c:pt>
                <c:pt idx="31">
                  <c:v>1550</c:v>
                </c:pt>
                <c:pt idx="32">
                  <c:v>1600</c:v>
                </c:pt>
                <c:pt idx="33">
                  <c:v>1650</c:v>
                </c:pt>
                <c:pt idx="34">
                  <c:v>1700</c:v>
                </c:pt>
                <c:pt idx="35">
                  <c:v>1750</c:v>
                </c:pt>
                <c:pt idx="36">
                  <c:v>1800</c:v>
                </c:pt>
                <c:pt idx="37">
                  <c:v>1850</c:v>
                </c:pt>
                <c:pt idx="38">
                  <c:v>1900</c:v>
                </c:pt>
                <c:pt idx="39">
                  <c:v>1950</c:v>
                </c:pt>
                <c:pt idx="40">
                  <c:v>2000</c:v>
                </c:pt>
                <c:pt idx="41">
                  <c:v>2050</c:v>
                </c:pt>
                <c:pt idx="42">
                  <c:v>2100</c:v>
                </c:pt>
                <c:pt idx="43">
                  <c:v>2150</c:v>
                </c:pt>
                <c:pt idx="44">
                  <c:v>2200</c:v>
                </c:pt>
                <c:pt idx="45">
                  <c:v>2250</c:v>
                </c:pt>
                <c:pt idx="46">
                  <c:v>2300</c:v>
                </c:pt>
                <c:pt idx="47">
                  <c:v>2350</c:v>
                </c:pt>
                <c:pt idx="48">
                  <c:v>2400</c:v>
                </c:pt>
                <c:pt idx="49">
                  <c:v>2450</c:v>
                </c:pt>
                <c:pt idx="50">
                  <c:v>2500</c:v>
                </c:pt>
                <c:pt idx="51">
                  <c:v>2550</c:v>
                </c:pt>
                <c:pt idx="52">
                  <c:v>2600</c:v>
                </c:pt>
                <c:pt idx="53">
                  <c:v>2650</c:v>
                </c:pt>
                <c:pt idx="54">
                  <c:v>2700</c:v>
                </c:pt>
                <c:pt idx="55">
                  <c:v>2750</c:v>
                </c:pt>
                <c:pt idx="56">
                  <c:v>2800</c:v>
                </c:pt>
                <c:pt idx="57">
                  <c:v>2850</c:v>
                </c:pt>
                <c:pt idx="58">
                  <c:v>2900</c:v>
                </c:pt>
                <c:pt idx="59">
                  <c:v>2950</c:v>
                </c:pt>
                <c:pt idx="60">
                  <c:v>3000</c:v>
                </c:pt>
                <c:pt idx="61">
                  <c:v>3050</c:v>
                </c:pt>
                <c:pt idx="62">
                  <c:v>3100</c:v>
                </c:pt>
                <c:pt idx="63">
                  <c:v>3150</c:v>
                </c:pt>
                <c:pt idx="64">
                  <c:v>3200</c:v>
                </c:pt>
                <c:pt idx="65">
                  <c:v>3250</c:v>
                </c:pt>
                <c:pt idx="66">
                  <c:v>3300</c:v>
                </c:pt>
                <c:pt idx="67">
                  <c:v>3350</c:v>
                </c:pt>
                <c:pt idx="68">
                  <c:v>3400</c:v>
                </c:pt>
                <c:pt idx="69">
                  <c:v>3450</c:v>
                </c:pt>
                <c:pt idx="70">
                  <c:v>3500</c:v>
                </c:pt>
                <c:pt idx="71">
                  <c:v>3550</c:v>
                </c:pt>
                <c:pt idx="72">
                  <c:v>3600</c:v>
                </c:pt>
                <c:pt idx="73">
                  <c:v>3650</c:v>
                </c:pt>
                <c:pt idx="74">
                  <c:v>3700</c:v>
                </c:pt>
                <c:pt idx="75">
                  <c:v>3750</c:v>
                </c:pt>
                <c:pt idx="76">
                  <c:v>3800</c:v>
                </c:pt>
                <c:pt idx="77">
                  <c:v>3850</c:v>
                </c:pt>
                <c:pt idx="78">
                  <c:v>3900</c:v>
                </c:pt>
                <c:pt idx="79">
                  <c:v>3950</c:v>
                </c:pt>
                <c:pt idx="80">
                  <c:v>4000</c:v>
                </c:pt>
                <c:pt idx="81">
                  <c:v>4050</c:v>
                </c:pt>
                <c:pt idx="82">
                  <c:v>4100</c:v>
                </c:pt>
                <c:pt idx="83">
                  <c:v>4150</c:v>
                </c:pt>
                <c:pt idx="84">
                  <c:v>4200</c:v>
                </c:pt>
                <c:pt idx="85">
                  <c:v>4250</c:v>
                </c:pt>
                <c:pt idx="86">
                  <c:v>4300</c:v>
                </c:pt>
                <c:pt idx="87">
                  <c:v>4350</c:v>
                </c:pt>
                <c:pt idx="88">
                  <c:v>4400</c:v>
                </c:pt>
                <c:pt idx="89">
                  <c:v>4450</c:v>
                </c:pt>
                <c:pt idx="90">
                  <c:v>4500</c:v>
                </c:pt>
              </c:numCache>
            </c:numRef>
          </c:cat>
          <c:val>
            <c:numRef>
              <c:f>мое!$AP$5:$AP$95</c:f>
              <c:numCache>
                <c:formatCode>General</c:formatCode>
                <c:ptCount val="91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  <c:pt idx="8">
                  <c:v>3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5</c:v>
                </c:pt>
                <c:pt idx="15">
                  <c:v>5</c:v>
                </c:pt>
                <c:pt idx="16">
                  <c:v>5</c:v>
                </c:pt>
                <c:pt idx="17">
                  <c:v>5</c:v>
                </c:pt>
                <c:pt idx="18">
                  <c:v>5</c:v>
                </c:pt>
                <c:pt idx="19">
                  <c:v>5</c:v>
                </c:pt>
                <c:pt idx="20">
                  <c:v>5</c:v>
                </c:pt>
                <c:pt idx="21">
                  <c:v>5</c:v>
                </c:pt>
                <c:pt idx="22">
                  <c:v>5</c:v>
                </c:pt>
                <c:pt idx="23">
                  <c:v>5</c:v>
                </c:pt>
                <c:pt idx="24">
                  <c:v>5</c:v>
                </c:pt>
                <c:pt idx="25">
                  <c:v>5</c:v>
                </c:pt>
                <c:pt idx="26">
                  <c:v>2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2</c:v>
                </c:pt>
                <c:pt idx="32">
                  <c:v>2</c:v>
                </c:pt>
                <c:pt idx="33">
                  <c:v>2</c:v>
                </c:pt>
                <c:pt idx="34">
                  <c:v>2</c:v>
                </c:pt>
                <c:pt idx="35">
                  <c:v>2</c:v>
                </c:pt>
                <c:pt idx="36">
                  <c:v>2</c:v>
                </c:pt>
                <c:pt idx="37">
                  <c:v>2</c:v>
                </c:pt>
                <c:pt idx="38">
                  <c:v>2</c:v>
                </c:pt>
                <c:pt idx="39">
                  <c:v>2</c:v>
                </c:pt>
                <c:pt idx="40">
                  <c:v>2</c:v>
                </c:pt>
                <c:pt idx="41">
                  <c:v>2</c:v>
                </c:pt>
                <c:pt idx="42">
                  <c:v>2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  <c:pt idx="61">
                  <c:v>1</c:v>
                </c:pt>
                <c:pt idx="62">
                  <c:v>1</c:v>
                </c:pt>
                <c:pt idx="63">
                  <c:v>1</c:v>
                </c:pt>
                <c:pt idx="64">
                  <c:v>1</c:v>
                </c:pt>
                <c:pt idx="65">
                  <c:v>1</c:v>
                </c:pt>
                <c:pt idx="66">
                  <c:v>1</c:v>
                </c:pt>
                <c:pt idx="67">
                  <c:v>1</c:v>
                </c:pt>
                <c:pt idx="68">
                  <c:v>1</c:v>
                </c:pt>
                <c:pt idx="69">
                  <c:v>1</c:v>
                </c:pt>
                <c:pt idx="70">
                  <c:v>1</c:v>
                </c:pt>
                <c:pt idx="71">
                  <c:v>1</c:v>
                </c:pt>
                <c:pt idx="72">
                  <c:v>1</c:v>
                </c:pt>
                <c:pt idx="73">
                  <c:v>1</c:v>
                </c:pt>
                <c:pt idx="74">
                  <c:v>1</c:v>
                </c:pt>
                <c:pt idx="75">
                  <c:v>1</c:v>
                </c:pt>
                <c:pt idx="76">
                  <c:v>3</c:v>
                </c:pt>
                <c:pt idx="77">
                  <c:v>3</c:v>
                </c:pt>
                <c:pt idx="78">
                  <c:v>3</c:v>
                </c:pt>
                <c:pt idx="79">
                  <c:v>3</c:v>
                </c:pt>
                <c:pt idx="80">
                  <c:v>3</c:v>
                </c:pt>
                <c:pt idx="81">
                  <c:v>3</c:v>
                </c:pt>
                <c:pt idx="82">
                  <c:v>3</c:v>
                </c:pt>
                <c:pt idx="83">
                  <c:v>3</c:v>
                </c:pt>
                <c:pt idx="84">
                  <c:v>3</c:v>
                </c:pt>
                <c:pt idx="85">
                  <c:v>3</c:v>
                </c:pt>
                <c:pt idx="86">
                  <c:v>3</c:v>
                </c:pt>
                <c:pt idx="87">
                  <c:v>3</c:v>
                </c:pt>
                <c:pt idx="88">
                  <c:v>3</c:v>
                </c:pt>
                <c:pt idx="89">
                  <c:v>3</c:v>
                </c:pt>
                <c:pt idx="9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065-4A00-9F59-7F82379172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169124720"/>
        <c:axId val="169125136"/>
      </c:barChart>
      <c:catAx>
        <c:axId val="169124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69125136"/>
        <c:crosses val="autoZero"/>
        <c:auto val="1"/>
        <c:lblAlgn val="ctr"/>
        <c:lblOffset val="100"/>
        <c:noMultiLvlLbl val="0"/>
      </c:catAx>
      <c:valAx>
        <c:axId val="169125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691247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400" i="1" dirty="0" smtClean="0"/>
              <a:t>Гистограмма кликов</a:t>
            </a:r>
            <a:endParaRPr lang="ru-RU" sz="1400" i="1" dirty="0"/>
          </a:p>
        </c:rich>
      </c:tx>
      <c:layout>
        <c:manualLayout>
          <c:xMode val="edge"/>
          <c:yMode val="edge"/>
          <c:x val="0.33813420488314633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6.9712741085721869E-2"/>
          <c:y val="0.10263837212899818"/>
          <c:w val="0.83999626369818481"/>
          <c:h val="0.66339674295555384"/>
        </c:manualLayout>
      </c:layout>
      <c:barChart>
        <c:barDir val="col"/>
        <c:grouping val="stacked"/>
        <c:varyColors val="0"/>
        <c:ser>
          <c:idx val="2"/>
          <c:order val="0"/>
          <c:tx>
            <c:v>Сентябрь</c:v>
          </c:tx>
          <c:spPr>
            <a:solidFill>
              <a:schemeClr val="accent3"/>
            </a:solidFill>
            <a:ln w="19050">
              <a:solidFill>
                <a:schemeClr val="tx1"/>
              </a:solidFill>
              <a:prstDash val="solid"/>
            </a:ln>
            <a:effectLst/>
          </c:spPr>
          <c:invertIfNegative val="0"/>
          <c:cat>
            <c:numRef>
              <c:f>'Общая статистика'!$O$16:$O$23</c:f>
              <c:numCache>
                <c:formatCode>General</c:formatCode>
                <c:ptCount val="8"/>
                <c:pt idx="0">
                  <c:v>140</c:v>
                </c:pt>
                <c:pt idx="1">
                  <c:v>1844.7646262603173</c:v>
                </c:pt>
                <c:pt idx="2">
                  <c:v>3549.5292525206341</c:v>
                </c:pt>
                <c:pt idx="3">
                  <c:v>5254.2938787809517</c:v>
                </c:pt>
                <c:pt idx="4">
                  <c:v>6959.0585050412692</c:v>
                </c:pt>
                <c:pt idx="5">
                  <c:v>8663.8231313015858</c:v>
                </c:pt>
                <c:pt idx="6">
                  <c:v>10368.587757561905</c:v>
                </c:pt>
                <c:pt idx="7">
                  <c:v>12073.352383822221</c:v>
                </c:pt>
              </c:numCache>
            </c:numRef>
          </c:cat>
          <c:val>
            <c:numRef>
              <c:f>'Общая статистика'!$R$16:$R$23</c:f>
              <c:numCache>
                <c:formatCode>General</c:formatCode>
                <c:ptCount val="8"/>
                <c:pt idx="0">
                  <c:v>4</c:v>
                </c:pt>
                <c:pt idx="1">
                  <c:v>11</c:v>
                </c:pt>
                <c:pt idx="2">
                  <c:v>11</c:v>
                </c:pt>
                <c:pt idx="3">
                  <c:v>1</c:v>
                </c:pt>
                <c:pt idx="4">
                  <c:v>1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290-46B5-B44A-981CFA177102}"/>
            </c:ext>
          </c:extLst>
        </c:ser>
        <c:ser>
          <c:idx val="0"/>
          <c:order val="1"/>
          <c:tx>
            <c:v>Октябрь</c:v>
          </c:tx>
          <c:spPr>
            <a:solidFill>
              <a:schemeClr val="accent1"/>
            </a:solidFill>
            <a:ln w="19050">
              <a:solidFill>
                <a:schemeClr val="tx1"/>
              </a:solidFill>
              <a:prstDash val="solid"/>
            </a:ln>
            <a:effectLst/>
          </c:spPr>
          <c:invertIfNegative val="0"/>
          <c:cat>
            <c:numRef>
              <c:f>'Общая статистика'!$O$16:$O$23</c:f>
              <c:numCache>
                <c:formatCode>General</c:formatCode>
                <c:ptCount val="8"/>
                <c:pt idx="0">
                  <c:v>140</c:v>
                </c:pt>
                <c:pt idx="1">
                  <c:v>1844.7646262603173</c:v>
                </c:pt>
                <c:pt idx="2">
                  <c:v>3549.5292525206341</c:v>
                </c:pt>
                <c:pt idx="3">
                  <c:v>5254.2938787809517</c:v>
                </c:pt>
                <c:pt idx="4">
                  <c:v>6959.0585050412692</c:v>
                </c:pt>
                <c:pt idx="5">
                  <c:v>8663.8231313015858</c:v>
                </c:pt>
                <c:pt idx="6">
                  <c:v>10368.587757561905</c:v>
                </c:pt>
                <c:pt idx="7">
                  <c:v>12073.352383822221</c:v>
                </c:pt>
              </c:numCache>
            </c:numRef>
          </c:cat>
          <c:val>
            <c:numRef>
              <c:f>'Общая статистика'!$R$16:$R$23</c:f>
              <c:numCache>
                <c:formatCode>General</c:formatCode>
                <c:ptCount val="8"/>
                <c:pt idx="0">
                  <c:v>4</c:v>
                </c:pt>
                <c:pt idx="1">
                  <c:v>11</c:v>
                </c:pt>
                <c:pt idx="2">
                  <c:v>11</c:v>
                </c:pt>
                <c:pt idx="3">
                  <c:v>1</c:v>
                </c:pt>
                <c:pt idx="4">
                  <c:v>1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290-46B5-B44A-981CFA177102}"/>
            </c:ext>
          </c:extLst>
        </c:ser>
        <c:ser>
          <c:idx val="1"/>
          <c:order val="2"/>
          <c:tx>
            <c:v>Ноябрь</c:v>
          </c:tx>
          <c:spPr>
            <a:solidFill>
              <a:schemeClr val="accent2"/>
            </a:solidFill>
            <a:ln w="19050">
              <a:solidFill>
                <a:schemeClr val="tx1"/>
              </a:solidFill>
              <a:prstDash val="solid"/>
            </a:ln>
            <a:effectLst/>
          </c:spPr>
          <c:invertIfNegative val="0"/>
          <c:cat>
            <c:numRef>
              <c:f>'Общая статистика'!$O$16:$O$23</c:f>
              <c:numCache>
                <c:formatCode>General</c:formatCode>
                <c:ptCount val="8"/>
                <c:pt idx="0">
                  <c:v>140</c:v>
                </c:pt>
                <c:pt idx="1">
                  <c:v>1844.7646262603173</c:v>
                </c:pt>
                <c:pt idx="2">
                  <c:v>3549.5292525206341</c:v>
                </c:pt>
                <c:pt idx="3">
                  <c:v>5254.2938787809517</c:v>
                </c:pt>
                <c:pt idx="4">
                  <c:v>6959.0585050412692</c:v>
                </c:pt>
                <c:pt idx="5">
                  <c:v>8663.8231313015858</c:v>
                </c:pt>
                <c:pt idx="6">
                  <c:v>10368.587757561905</c:v>
                </c:pt>
                <c:pt idx="7">
                  <c:v>12073.352383822221</c:v>
                </c:pt>
              </c:numCache>
            </c:numRef>
          </c:cat>
          <c:val>
            <c:numRef>
              <c:f>'Общая статистика'!$V$16:$V$23</c:f>
              <c:numCache>
                <c:formatCode>General</c:formatCode>
                <c:ptCount val="8"/>
                <c:pt idx="0">
                  <c:v>3</c:v>
                </c:pt>
                <c:pt idx="1">
                  <c:v>6</c:v>
                </c:pt>
                <c:pt idx="2">
                  <c:v>13</c:v>
                </c:pt>
                <c:pt idx="3">
                  <c:v>5</c:v>
                </c:pt>
                <c:pt idx="4">
                  <c:v>2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290-46B5-B44A-981CFA177102}"/>
            </c:ext>
          </c:extLst>
        </c:ser>
        <c:ser>
          <c:idx val="3"/>
          <c:order val="3"/>
          <c:tx>
            <c:v>Декабрь</c:v>
          </c:tx>
          <c:spPr>
            <a:solidFill>
              <a:schemeClr val="accent4"/>
            </a:solidFill>
            <a:ln w="19050">
              <a:solidFill>
                <a:schemeClr val="tx1"/>
              </a:solidFill>
            </a:ln>
            <a:effectLst/>
          </c:spPr>
          <c:invertIfNegative val="0"/>
          <c:cat>
            <c:numRef>
              <c:f>'Общая статистика'!$O$16:$O$23</c:f>
              <c:numCache>
                <c:formatCode>General</c:formatCode>
                <c:ptCount val="8"/>
                <c:pt idx="0">
                  <c:v>140</c:v>
                </c:pt>
                <c:pt idx="1">
                  <c:v>1844.7646262603173</c:v>
                </c:pt>
                <c:pt idx="2">
                  <c:v>3549.5292525206341</c:v>
                </c:pt>
                <c:pt idx="3">
                  <c:v>5254.2938787809517</c:v>
                </c:pt>
                <c:pt idx="4">
                  <c:v>6959.0585050412692</c:v>
                </c:pt>
                <c:pt idx="5">
                  <c:v>8663.8231313015858</c:v>
                </c:pt>
                <c:pt idx="6">
                  <c:v>10368.587757561905</c:v>
                </c:pt>
                <c:pt idx="7">
                  <c:v>12073.352383822221</c:v>
                </c:pt>
              </c:numCache>
            </c:numRef>
          </c:cat>
          <c:val>
            <c:numRef>
              <c:f>'Общая статистика'!$X$16:$X$23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6</c:v>
                </c:pt>
                <c:pt idx="3">
                  <c:v>3</c:v>
                </c:pt>
                <c:pt idx="4">
                  <c:v>5</c:v>
                </c:pt>
                <c:pt idx="5">
                  <c:v>1</c:v>
                </c:pt>
                <c:pt idx="6">
                  <c:v>1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290-46B5-B44A-981CFA1771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411986560"/>
        <c:axId val="411981152"/>
      </c:barChart>
      <c:lineChart>
        <c:grouping val="standard"/>
        <c:varyColors val="0"/>
        <c:ser>
          <c:idx val="4"/>
          <c:order val="4"/>
          <c:tx>
            <c:v>ФР (Сентябрь)</c:v>
          </c:tx>
          <c:spPr>
            <a:ln w="31750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</c:spPr>
          </c:marker>
          <c:cat>
            <c:numRef>
              <c:f>'Общая статистика'!$O$16:$O$23</c:f>
              <c:numCache>
                <c:formatCode>General</c:formatCode>
                <c:ptCount val="8"/>
                <c:pt idx="0">
                  <c:v>140</c:v>
                </c:pt>
                <c:pt idx="1">
                  <c:v>1844.7646262603173</c:v>
                </c:pt>
                <c:pt idx="2">
                  <c:v>3549.5292525206341</c:v>
                </c:pt>
                <c:pt idx="3">
                  <c:v>5254.2938787809517</c:v>
                </c:pt>
                <c:pt idx="4">
                  <c:v>6959.0585050412692</c:v>
                </c:pt>
                <c:pt idx="5">
                  <c:v>8663.8231313015858</c:v>
                </c:pt>
                <c:pt idx="6">
                  <c:v>10368.587757561905</c:v>
                </c:pt>
                <c:pt idx="7">
                  <c:v>12073.352383822221</c:v>
                </c:pt>
              </c:numCache>
            </c:numRef>
          </c:cat>
          <c:val>
            <c:numRef>
              <c:f>'Общая статистика'!$S$16:$S$23</c:f>
              <c:numCache>
                <c:formatCode>0.00</c:formatCode>
                <c:ptCount val="8"/>
                <c:pt idx="0">
                  <c:v>0</c:v>
                </c:pt>
                <c:pt idx="1">
                  <c:v>0.14285714285714285</c:v>
                </c:pt>
                <c:pt idx="2">
                  <c:v>0.5357142857142857</c:v>
                </c:pt>
                <c:pt idx="3">
                  <c:v>0.9285714285714286</c:v>
                </c:pt>
                <c:pt idx="4">
                  <c:v>0.9642857142857143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7290-46B5-B44A-981CFA177102}"/>
            </c:ext>
          </c:extLst>
        </c:ser>
        <c:ser>
          <c:idx val="5"/>
          <c:order val="5"/>
          <c:tx>
            <c:v>ФР (Октябрь)</c:v>
          </c:tx>
          <c:spPr>
            <a:ln w="3175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tx1"/>
              </a:solidFill>
              <a:ln w="9525">
                <a:solidFill>
                  <a:schemeClr val="tx1"/>
                </a:solidFill>
              </a:ln>
              <a:effectLst/>
            </c:spPr>
          </c:marker>
          <c:cat>
            <c:numRef>
              <c:f>'Общая статистика'!$O$16:$O$23</c:f>
              <c:numCache>
                <c:formatCode>General</c:formatCode>
                <c:ptCount val="8"/>
                <c:pt idx="0">
                  <c:v>140</c:v>
                </c:pt>
                <c:pt idx="1">
                  <c:v>1844.7646262603173</c:v>
                </c:pt>
                <c:pt idx="2">
                  <c:v>3549.5292525206341</c:v>
                </c:pt>
                <c:pt idx="3">
                  <c:v>5254.2938787809517</c:v>
                </c:pt>
                <c:pt idx="4">
                  <c:v>6959.0585050412692</c:v>
                </c:pt>
                <c:pt idx="5">
                  <c:v>8663.8231313015858</c:v>
                </c:pt>
                <c:pt idx="6">
                  <c:v>10368.587757561905</c:v>
                </c:pt>
                <c:pt idx="7">
                  <c:v>12073.352383822221</c:v>
                </c:pt>
              </c:numCache>
            </c:numRef>
          </c:cat>
          <c:val>
            <c:numRef>
              <c:f>'Общая статистика'!$U$16:$U$23</c:f>
              <c:numCache>
                <c:formatCode>0.00</c:formatCode>
                <c:ptCount val="8"/>
                <c:pt idx="0">
                  <c:v>0</c:v>
                </c:pt>
                <c:pt idx="1">
                  <c:v>0.29032258064516131</c:v>
                </c:pt>
                <c:pt idx="2">
                  <c:v>0.58064516129032262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7290-46B5-B44A-981CFA177102}"/>
            </c:ext>
          </c:extLst>
        </c:ser>
        <c:ser>
          <c:idx val="6"/>
          <c:order val="6"/>
          <c:tx>
            <c:v>ФР (Ноябрь)</c:v>
          </c:tx>
          <c:spPr>
            <a:ln w="31750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accent2">
                  <a:lumMod val="50000"/>
                </a:schemeClr>
              </a:solidFill>
              <a:ln w="9525">
                <a:solidFill>
                  <a:schemeClr val="accent2">
                    <a:lumMod val="50000"/>
                  </a:schemeClr>
                </a:solidFill>
              </a:ln>
              <a:effectLst/>
            </c:spPr>
          </c:marker>
          <c:cat>
            <c:numRef>
              <c:f>'Общая статистика'!$O$16:$O$23</c:f>
              <c:numCache>
                <c:formatCode>General</c:formatCode>
                <c:ptCount val="8"/>
                <c:pt idx="0">
                  <c:v>140</c:v>
                </c:pt>
                <c:pt idx="1">
                  <c:v>1844.7646262603173</c:v>
                </c:pt>
                <c:pt idx="2">
                  <c:v>3549.5292525206341</c:v>
                </c:pt>
                <c:pt idx="3">
                  <c:v>5254.2938787809517</c:v>
                </c:pt>
                <c:pt idx="4">
                  <c:v>6959.0585050412692</c:v>
                </c:pt>
                <c:pt idx="5">
                  <c:v>8663.8231313015858</c:v>
                </c:pt>
                <c:pt idx="6">
                  <c:v>10368.587757561905</c:v>
                </c:pt>
                <c:pt idx="7">
                  <c:v>12073.352383822221</c:v>
                </c:pt>
              </c:numCache>
            </c:numRef>
          </c:cat>
          <c:val>
            <c:numRef>
              <c:f>'Общая статистика'!$W$16:$W$23</c:f>
              <c:numCache>
                <c:formatCode>0.00</c:formatCode>
                <c:ptCount val="8"/>
                <c:pt idx="0">
                  <c:v>0</c:v>
                </c:pt>
                <c:pt idx="1">
                  <c:v>0.1</c:v>
                </c:pt>
                <c:pt idx="2">
                  <c:v>0.30000000000000004</c:v>
                </c:pt>
                <c:pt idx="3">
                  <c:v>0.73333333333333339</c:v>
                </c:pt>
                <c:pt idx="4">
                  <c:v>0.9</c:v>
                </c:pt>
                <c:pt idx="5">
                  <c:v>0.96666666666666667</c:v>
                </c:pt>
                <c:pt idx="6">
                  <c:v>0.96666666666666667</c:v>
                </c:pt>
                <c:pt idx="7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7290-46B5-B44A-981CFA177102}"/>
            </c:ext>
          </c:extLst>
        </c:ser>
        <c:ser>
          <c:idx val="7"/>
          <c:order val="7"/>
          <c:tx>
            <c:v>ФР (Декабрь)</c:v>
          </c:tx>
          <c:spPr>
            <a:ln w="31750" cap="rnd">
              <a:solidFill>
                <a:schemeClr val="accent6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accent6">
                  <a:lumMod val="50000"/>
                </a:schemeClr>
              </a:solidFill>
              <a:ln w="9525">
                <a:solidFill>
                  <a:schemeClr val="accent6">
                    <a:lumMod val="50000"/>
                  </a:schemeClr>
                </a:solidFill>
              </a:ln>
              <a:effectLst/>
            </c:spPr>
          </c:marker>
          <c:cat>
            <c:numRef>
              <c:f>'Общая статистика'!$O$16:$O$23</c:f>
              <c:numCache>
                <c:formatCode>General</c:formatCode>
                <c:ptCount val="8"/>
                <c:pt idx="0">
                  <c:v>140</c:v>
                </c:pt>
                <c:pt idx="1">
                  <c:v>1844.7646262603173</c:v>
                </c:pt>
                <c:pt idx="2">
                  <c:v>3549.5292525206341</c:v>
                </c:pt>
                <c:pt idx="3">
                  <c:v>5254.2938787809517</c:v>
                </c:pt>
                <c:pt idx="4">
                  <c:v>6959.0585050412692</c:v>
                </c:pt>
                <c:pt idx="5">
                  <c:v>8663.8231313015858</c:v>
                </c:pt>
                <c:pt idx="6">
                  <c:v>10368.587757561905</c:v>
                </c:pt>
                <c:pt idx="7">
                  <c:v>12073.352383822221</c:v>
                </c:pt>
              </c:numCache>
            </c:numRef>
          </c:cat>
          <c:val>
            <c:numRef>
              <c:f>'Общая статистика'!$Y$16:$Y$23</c:f>
              <c:numCache>
                <c:formatCode>0.00</c:formatCode>
                <c:ptCount val="8"/>
                <c:pt idx="0" formatCode="General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0.375</c:v>
                </c:pt>
                <c:pt idx="4">
                  <c:v>0.5625</c:v>
                </c:pt>
                <c:pt idx="5">
                  <c:v>0.875</c:v>
                </c:pt>
                <c:pt idx="6">
                  <c:v>0.9375</c:v>
                </c:pt>
                <c:pt idx="7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7290-46B5-B44A-981CFA177102}"/>
            </c:ext>
          </c:extLst>
        </c:ser>
        <c:ser>
          <c:idx val="8"/>
          <c:order val="8"/>
          <c:tx>
            <c:v>ФР (Общая)</c:v>
          </c:tx>
          <c:spPr>
            <a:ln w="31750" cap="rnd">
              <a:solidFill>
                <a:schemeClr val="accent1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accent1">
                  <a:lumMod val="75000"/>
                </a:schemeClr>
              </a:solidFill>
              <a:ln w="9525">
                <a:solidFill>
                  <a:schemeClr val="accent1">
                    <a:lumMod val="75000"/>
                  </a:schemeClr>
                </a:solidFill>
              </a:ln>
              <a:effectLst/>
            </c:spPr>
          </c:marker>
          <c:cat>
            <c:numRef>
              <c:f>'Общая статистика'!$O$16:$O$23</c:f>
              <c:numCache>
                <c:formatCode>General</c:formatCode>
                <c:ptCount val="8"/>
                <c:pt idx="0">
                  <c:v>140</c:v>
                </c:pt>
                <c:pt idx="1">
                  <c:v>1844.7646262603173</c:v>
                </c:pt>
                <c:pt idx="2">
                  <c:v>3549.5292525206341</c:v>
                </c:pt>
                <c:pt idx="3">
                  <c:v>5254.2938787809517</c:v>
                </c:pt>
                <c:pt idx="4">
                  <c:v>6959.0585050412692</c:v>
                </c:pt>
                <c:pt idx="5">
                  <c:v>8663.8231313015858</c:v>
                </c:pt>
                <c:pt idx="6">
                  <c:v>10368.587757561905</c:v>
                </c:pt>
                <c:pt idx="7">
                  <c:v>12073.352383822221</c:v>
                </c:pt>
              </c:numCache>
            </c:numRef>
          </c:cat>
          <c:val>
            <c:numRef>
              <c:f>'Общая статистика'!$Q$16:$Q$23</c:f>
              <c:numCache>
                <c:formatCode>#\ ??/??</c:formatCode>
                <c:ptCount val="8"/>
                <c:pt idx="0">
                  <c:v>0</c:v>
                </c:pt>
                <c:pt idx="1">
                  <c:v>0.15238095238095239</c:v>
                </c:pt>
                <c:pt idx="2">
                  <c:v>0.4</c:v>
                </c:pt>
                <c:pt idx="3">
                  <c:v>0.80952380952380953</c:v>
                </c:pt>
                <c:pt idx="4">
                  <c:v>0.89523809523809528</c:v>
                </c:pt>
                <c:pt idx="5">
                  <c:v>0.97142857142857153</c:v>
                </c:pt>
                <c:pt idx="6">
                  <c:v>0.98095238095238102</c:v>
                </c:pt>
                <c:pt idx="7">
                  <c:v>0.99047619047619051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7290-46B5-B44A-981CFA1771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43590112"/>
        <c:axId val="443583456"/>
      </c:lineChart>
      <c:catAx>
        <c:axId val="411986560"/>
        <c:scaling>
          <c:orientation val="minMax"/>
        </c:scaling>
        <c:delete val="0"/>
        <c:axPos val="b"/>
        <c:numFmt formatCode="0" sourceLinked="0"/>
        <c:majorTickMark val="none"/>
        <c:minorTickMark val="none"/>
        <c:tickLblPos val="nextTo"/>
        <c:spPr>
          <a:noFill/>
          <a:ln w="3175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11981152"/>
        <c:crosses val="autoZero"/>
        <c:auto val="1"/>
        <c:lblAlgn val="ctr"/>
        <c:lblOffset val="100"/>
        <c:noMultiLvlLbl val="0"/>
      </c:catAx>
      <c:valAx>
        <c:axId val="411981152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31750">
            <a:solidFill>
              <a:schemeClr val="tx1"/>
            </a:solidFill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11986560"/>
        <c:crosses val="autoZero"/>
        <c:crossBetween val="between"/>
      </c:valAx>
      <c:valAx>
        <c:axId val="443583456"/>
        <c:scaling>
          <c:orientation val="minMax"/>
          <c:max val="1"/>
        </c:scaling>
        <c:delete val="0"/>
        <c:axPos val="r"/>
        <c:numFmt formatCode="0.0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43590112"/>
        <c:crosses val="max"/>
        <c:crossBetween val="between"/>
      </c:valAx>
      <c:catAx>
        <c:axId val="44359011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44358345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3246583463117234"/>
          <c:y val="0.84218053871628684"/>
          <c:w val="0.76703086237140883"/>
          <c:h val="0.1449088188594145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1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 w="19050">
      <a:solidFill>
        <a:schemeClr val="tx1"/>
      </a:solidFill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i="1" dirty="0" smtClean="0"/>
              <a:t>График кликов</a:t>
            </a:r>
            <a:endParaRPr lang="ru-RU" i="1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v>Общий график кликов</c:v>
          </c:tx>
          <c:spPr>
            <a:ln w="19050" cap="rnd">
              <a:solidFill>
                <a:sysClr val="windowText" lastClr="000000"/>
              </a:solidFill>
              <a:round/>
            </a:ln>
            <a:effectLst/>
          </c:spPr>
          <c:marker>
            <c:symbol val="circle"/>
            <c:size val="2"/>
            <c:spPr>
              <a:solidFill>
                <a:sysClr val="windowText" lastClr="000000"/>
              </a:solidFill>
              <a:ln w="25400">
                <a:solidFill>
                  <a:sysClr val="windowText" lastClr="000000"/>
                </a:solidFill>
              </a:ln>
              <a:effectLst/>
            </c:spPr>
          </c:marker>
          <c:dPt>
            <c:idx val="36"/>
            <c:marker>
              <c:symbol val="circle"/>
              <c:size val="2"/>
              <c:spPr>
                <a:solidFill>
                  <a:sysClr val="windowText" lastClr="000000"/>
                </a:solidFill>
                <a:ln w="25400">
                  <a:solidFill>
                    <a:sysClr val="windowText" lastClr="000000"/>
                  </a:solidFill>
                </a:ln>
                <a:effectLst/>
              </c:spPr>
            </c:marker>
            <c:bubble3D val="0"/>
            <c:spPr>
              <a:ln w="19050" cap="rnd">
                <a:solidFill>
                  <a:sysClr val="windowText" lastClr="00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B88D-4B25-A366-F4D57B82CBAC}"/>
              </c:ext>
            </c:extLst>
          </c:dPt>
          <c:dPt>
            <c:idx val="76"/>
            <c:marker>
              <c:symbol val="circle"/>
              <c:size val="2"/>
              <c:spPr>
                <a:solidFill>
                  <a:sysClr val="windowText" lastClr="000000"/>
                </a:solidFill>
                <a:ln w="25400">
                  <a:solidFill>
                    <a:sysClr val="windowText" lastClr="00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B88D-4B25-A366-F4D57B82CBAC}"/>
              </c:ext>
            </c:extLst>
          </c:dPt>
          <c:cat>
            <c:numRef>
              <c:f>'Общая статистика'!$A$2:$A$106</c:f>
              <c:numCache>
                <c:formatCode>m/d/yyyy</c:formatCode>
                <c:ptCount val="105"/>
                <c:pt idx="0">
                  <c:v>44807</c:v>
                </c:pt>
                <c:pt idx="1">
                  <c:v>44808</c:v>
                </c:pt>
                <c:pt idx="2">
                  <c:v>44809</c:v>
                </c:pt>
                <c:pt idx="3">
                  <c:v>44810</c:v>
                </c:pt>
                <c:pt idx="4">
                  <c:v>44811</c:v>
                </c:pt>
                <c:pt idx="5">
                  <c:v>44812</c:v>
                </c:pt>
                <c:pt idx="6">
                  <c:v>44813</c:v>
                </c:pt>
                <c:pt idx="7">
                  <c:v>44814</c:v>
                </c:pt>
                <c:pt idx="8">
                  <c:v>44815</c:v>
                </c:pt>
                <c:pt idx="9">
                  <c:v>44816</c:v>
                </c:pt>
                <c:pt idx="10">
                  <c:v>44817</c:v>
                </c:pt>
                <c:pt idx="11">
                  <c:v>44818</c:v>
                </c:pt>
                <c:pt idx="12">
                  <c:v>44819</c:v>
                </c:pt>
                <c:pt idx="13">
                  <c:v>44820</c:v>
                </c:pt>
                <c:pt idx="14">
                  <c:v>44821</c:v>
                </c:pt>
                <c:pt idx="15">
                  <c:v>44822</c:v>
                </c:pt>
                <c:pt idx="16">
                  <c:v>44823</c:v>
                </c:pt>
                <c:pt idx="17">
                  <c:v>44824</c:v>
                </c:pt>
                <c:pt idx="18">
                  <c:v>44825</c:v>
                </c:pt>
                <c:pt idx="19">
                  <c:v>44826</c:v>
                </c:pt>
                <c:pt idx="20">
                  <c:v>44827</c:v>
                </c:pt>
                <c:pt idx="21">
                  <c:v>44828</c:v>
                </c:pt>
                <c:pt idx="22">
                  <c:v>44829</c:v>
                </c:pt>
                <c:pt idx="23">
                  <c:v>44830</c:v>
                </c:pt>
                <c:pt idx="24">
                  <c:v>44831</c:v>
                </c:pt>
                <c:pt idx="25">
                  <c:v>44832</c:v>
                </c:pt>
                <c:pt idx="26">
                  <c:v>44833</c:v>
                </c:pt>
                <c:pt idx="27">
                  <c:v>44834</c:v>
                </c:pt>
                <c:pt idx="28">
                  <c:v>44835</c:v>
                </c:pt>
                <c:pt idx="29">
                  <c:v>44836</c:v>
                </c:pt>
                <c:pt idx="30">
                  <c:v>44837</c:v>
                </c:pt>
                <c:pt idx="31">
                  <c:v>44838</c:v>
                </c:pt>
                <c:pt idx="32">
                  <c:v>44839</c:v>
                </c:pt>
                <c:pt idx="33">
                  <c:v>44840</c:v>
                </c:pt>
                <c:pt idx="34">
                  <c:v>44841</c:v>
                </c:pt>
                <c:pt idx="35">
                  <c:v>44842</c:v>
                </c:pt>
                <c:pt idx="36">
                  <c:v>44843</c:v>
                </c:pt>
                <c:pt idx="37">
                  <c:v>44844</c:v>
                </c:pt>
                <c:pt idx="38">
                  <c:v>44845</c:v>
                </c:pt>
                <c:pt idx="39">
                  <c:v>44846</c:v>
                </c:pt>
                <c:pt idx="40">
                  <c:v>44847</c:v>
                </c:pt>
                <c:pt idx="41">
                  <c:v>44848</c:v>
                </c:pt>
                <c:pt idx="42">
                  <c:v>44849</c:v>
                </c:pt>
                <c:pt idx="43">
                  <c:v>44850</c:v>
                </c:pt>
                <c:pt idx="44">
                  <c:v>44851</c:v>
                </c:pt>
                <c:pt idx="45">
                  <c:v>44852</c:v>
                </c:pt>
                <c:pt idx="46">
                  <c:v>44853</c:v>
                </c:pt>
                <c:pt idx="47">
                  <c:v>44854</c:v>
                </c:pt>
                <c:pt idx="48">
                  <c:v>44855</c:v>
                </c:pt>
                <c:pt idx="49">
                  <c:v>44856</c:v>
                </c:pt>
                <c:pt idx="50">
                  <c:v>44857</c:v>
                </c:pt>
                <c:pt idx="51">
                  <c:v>44858</c:v>
                </c:pt>
                <c:pt idx="52">
                  <c:v>44859</c:v>
                </c:pt>
                <c:pt idx="53">
                  <c:v>44860</c:v>
                </c:pt>
                <c:pt idx="54">
                  <c:v>44861</c:v>
                </c:pt>
                <c:pt idx="55">
                  <c:v>44862</c:v>
                </c:pt>
                <c:pt idx="56">
                  <c:v>44863</c:v>
                </c:pt>
                <c:pt idx="57">
                  <c:v>44864</c:v>
                </c:pt>
                <c:pt idx="58">
                  <c:v>44865</c:v>
                </c:pt>
                <c:pt idx="59">
                  <c:v>44866</c:v>
                </c:pt>
                <c:pt idx="60">
                  <c:v>44867</c:v>
                </c:pt>
                <c:pt idx="61">
                  <c:v>44868</c:v>
                </c:pt>
                <c:pt idx="62">
                  <c:v>44869</c:v>
                </c:pt>
                <c:pt idx="63">
                  <c:v>44870</c:v>
                </c:pt>
                <c:pt idx="64">
                  <c:v>44871</c:v>
                </c:pt>
                <c:pt idx="65">
                  <c:v>44872</c:v>
                </c:pt>
                <c:pt idx="66">
                  <c:v>44873</c:v>
                </c:pt>
                <c:pt idx="67">
                  <c:v>44874</c:v>
                </c:pt>
                <c:pt idx="68">
                  <c:v>44875</c:v>
                </c:pt>
                <c:pt idx="69">
                  <c:v>44876</c:v>
                </c:pt>
                <c:pt idx="70">
                  <c:v>44877</c:v>
                </c:pt>
                <c:pt idx="71">
                  <c:v>44878</c:v>
                </c:pt>
                <c:pt idx="72">
                  <c:v>44879</c:v>
                </c:pt>
                <c:pt idx="73">
                  <c:v>44880</c:v>
                </c:pt>
                <c:pt idx="74">
                  <c:v>44881</c:v>
                </c:pt>
                <c:pt idx="75">
                  <c:v>44882</c:v>
                </c:pt>
                <c:pt idx="76">
                  <c:v>44883</c:v>
                </c:pt>
                <c:pt idx="77">
                  <c:v>44884</c:v>
                </c:pt>
                <c:pt idx="78">
                  <c:v>44885</c:v>
                </c:pt>
                <c:pt idx="79">
                  <c:v>44886</c:v>
                </c:pt>
                <c:pt idx="80">
                  <c:v>44887</c:v>
                </c:pt>
                <c:pt idx="81">
                  <c:v>44888</c:v>
                </c:pt>
                <c:pt idx="82">
                  <c:v>44889</c:v>
                </c:pt>
                <c:pt idx="83">
                  <c:v>44890</c:v>
                </c:pt>
                <c:pt idx="84">
                  <c:v>44891</c:v>
                </c:pt>
                <c:pt idx="85">
                  <c:v>44892</c:v>
                </c:pt>
                <c:pt idx="86">
                  <c:v>44893</c:v>
                </c:pt>
                <c:pt idx="87">
                  <c:v>44894</c:v>
                </c:pt>
                <c:pt idx="88">
                  <c:v>44895</c:v>
                </c:pt>
                <c:pt idx="89">
                  <c:v>44896</c:v>
                </c:pt>
                <c:pt idx="90">
                  <c:v>44897</c:v>
                </c:pt>
                <c:pt idx="91">
                  <c:v>44898</c:v>
                </c:pt>
                <c:pt idx="92">
                  <c:v>44899</c:v>
                </c:pt>
                <c:pt idx="93">
                  <c:v>44900</c:v>
                </c:pt>
                <c:pt idx="94">
                  <c:v>44901</c:v>
                </c:pt>
                <c:pt idx="95">
                  <c:v>44902</c:v>
                </c:pt>
                <c:pt idx="96">
                  <c:v>44903</c:v>
                </c:pt>
                <c:pt idx="97">
                  <c:v>44904</c:v>
                </c:pt>
                <c:pt idx="98">
                  <c:v>44905</c:v>
                </c:pt>
                <c:pt idx="99">
                  <c:v>44906</c:v>
                </c:pt>
                <c:pt idx="100">
                  <c:v>44907</c:v>
                </c:pt>
                <c:pt idx="101">
                  <c:v>44908</c:v>
                </c:pt>
                <c:pt idx="102">
                  <c:v>44909</c:v>
                </c:pt>
                <c:pt idx="103">
                  <c:v>44910</c:v>
                </c:pt>
                <c:pt idx="104">
                  <c:v>44911</c:v>
                </c:pt>
              </c:numCache>
            </c:numRef>
          </c:cat>
          <c:val>
            <c:numRef>
              <c:f>'Общая статистика'!$B$2:$B$106</c:f>
              <c:numCache>
                <c:formatCode>General</c:formatCode>
                <c:ptCount val="105"/>
                <c:pt idx="0">
                  <c:v>3354</c:v>
                </c:pt>
                <c:pt idx="1">
                  <c:v>3625</c:v>
                </c:pt>
                <c:pt idx="2">
                  <c:v>2804</c:v>
                </c:pt>
                <c:pt idx="3">
                  <c:v>1945</c:v>
                </c:pt>
                <c:pt idx="4">
                  <c:v>1580</c:v>
                </c:pt>
                <c:pt idx="5">
                  <c:v>6185</c:v>
                </c:pt>
                <c:pt idx="6">
                  <c:v>4173</c:v>
                </c:pt>
                <c:pt idx="7">
                  <c:v>3853</c:v>
                </c:pt>
                <c:pt idx="8">
                  <c:v>3296</c:v>
                </c:pt>
                <c:pt idx="9">
                  <c:v>4560</c:v>
                </c:pt>
                <c:pt idx="10">
                  <c:v>1375</c:v>
                </c:pt>
                <c:pt idx="11">
                  <c:v>2229</c:v>
                </c:pt>
                <c:pt idx="12">
                  <c:v>3407</c:v>
                </c:pt>
                <c:pt idx="13">
                  <c:v>3969</c:v>
                </c:pt>
                <c:pt idx="14">
                  <c:v>1757</c:v>
                </c:pt>
                <c:pt idx="15">
                  <c:v>322</c:v>
                </c:pt>
                <c:pt idx="16">
                  <c:v>140</c:v>
                </c:pt>
                <c:pt idx="17">
                  <c:v>1890</c:v>
                </c:pt>
                <c:pt idx="18">
                  <c:v>2798</c:v>
                </c:pt>
                <c:pt idx="19">
                  <c:v>2953</c:v>
                </c:pt>
                <c:pt idx="20">
                  <c:v>3006</c:v>
                </c:pt>
                <c:pt idx="21">
                  <c:v>1604</c:v>
                </c:pt>
                <c:pt idx="22">
                  <c:v>2129</c:v>
                </c:pt>
                <c:pt idx="23">
                  <c:v>1886</c:v>
                </c:pt>
                <c:pt idx="24">
                  <c:v>909</c:v>
                </c:pt>
                <c:pt idx="25">
                  <c:v>1310</c:v>
                </c:pt>
                <c:pt idx="26">
                  <c:v>1287</c:v>
                </c:pt>
                <c:pt idx="27">
                  <c:v>434</c:v>
                </c:pt>
                <c:pt idx="28">
                  <c:v>589</c:v>
                </c:pt>
                <c:pt idx="29">
                  <c:v>893</c:v>
                </c:pt>
                <c:pt idx="30">
                  <c:v>966</c:v>
                </c:pt>
                <c:pt idx="31">
                  <c:v>2127</c:v>
                </c:pt>
                <c:pt idx="32">
                  <c:v>1239</c:v>
                </c:pt>
                <c:pt idx="33">
                  <c:v>2288</c:v>
                </c:pt>
                <c:pt idx="34">
                  <c:v>775</c:v>
                </c:pt>
                <c:pt idx="35">
                  <c:v>763</c:v>
                </c:pt>
                <c:pt idx="36">
                  <c:v>4183</c:v>
                </c:pt>
                <c:pt idx="37">
                  <c:v>952</c:v>
                </c:pt>
                <c:pt idx="38">
                  <c:v>870</c:v>
                </c:pt>
                <c:pt idx="39">
                  <c:v>319</c:v>
                </c:pt>
                <c:pt idx="40">
                  <c:v>176</c:v>
                </c:pt>
                <c:pt idx="41">
                  <c:v>3249</c:v>
                </c:pt>
                <c:pt idx="42">
                  <c:v>1962</c:v>
                </c:pt>
                <c:pt idx="43">
                  <c:v>1447</c:v>
                </c:pt>
                <c:pt idx="44">
                  <c:v>1969</c:v>
                </c:pt>
                <c:pt idx="45">
                  <c:v>1960</c:v>
                </c:pt>
                <c:pt idx="46">
                  <c:v>2624</c:v>
                </c:pt>
                <c:pt idx="47">
                  <c:v>3759</c:v>
                </c:pt>
                <c:pt idx="48">
                  <c:v>3763</c:v>
                </c:pt>
                <c:pt idx="49">
                  <c:v>3024</c:v>
                </c:pt>
                <c:pt idx="50">
                  <c:v>3433</c:v>
                </c:pt>
                <c:pt idx="51">
                  <c:v>3359</c:v>
                </c:pt>
                <c:pt idx="52">
                  <c:v>2871</c:v>
                </c:pt>
                <c:pt idx="53">
                  <c:v>3084</c:v>
                </c:pt>
                <c:pt idx="54">
                  <c:v>2771</c:v>
                </c:pt>
                <c:pt idx="55">
                  <c:v>3005</c:v>
                </c:pt>
                <c:pt idx="56">
                  <c:v>2568</c:v>
                </c:pt>
                <c:pt idx="57">
                  <c:v>3978</c:v>
                </c:pt>
                <c:pt idx="58">
                  <c:v>3554</c:v>
                </c:pt>
                <c:pt idx="59">
                  <c:v>578</c:v>
                </c:pt>
                <c:pt idx="60">
                  <c:v>1676</c:v>
                </c:pt>
                <c:pt idx="61">
                  <c:v>3379</c:v>
                </c:pt>
                <c:pt idx="62">
                  <c:v>2827</c:v>
                </c:pt>
                <c:pt idx="63">
                  <c:v>3381</c:v>
                </c:pt>
                <c:pt idx="64">
                  <c:v>2004</c:v>
                </c:pt>
                <c:pt idx="65">
                  <c:v>2893</c:v>
                </c:pt>
                <c:pt idx="66">
                  <c:v>1916</c:v>
                </c:pt>
                <c:pt idx="67">
                  <c:v>2790</c:v>
                </c:pt>
                <c:pt idx="68">
                  <c:v>4724</c:v>
                </c:pt>
                <c:pt idx="69">
                  <c:v>3256</c:v>
                </c:pt>
                <c:pt idx="70">
                  <c:v>5127</c:v>
                </c:pt>
                <c:pt idx="71">
                  <c:v>5981</c:v>
                </c:pt>
                <c:pt idx="72">
                  <c:v>6941</c:v>
                </c:pt>
                <c:pt idx="73">
                  <c:v>1409</c:v>
                </c:pt>
                <c:pt idx="74">
                  <c:v>567</c:v>
                </c:pt>
                <c:pt idx="75">
                  <c:v>3197</c:v>
                </c:pt>
                <c:pt idx="76">
                  <c:v>2299</c:v>
                </c:pt>
                <c:pt idx="77">
                  <c:v>2354</c:v>
                </c:pt>
                <c:pt idx="78">
                  <c:v>2878</c:v>
                </c:pt>
                <c:pt idx="79">
                  <c:v>2840</c:v>
                </c:pt>
                <c:pt idx="80">
                  <c:v>5304</c:v>
                </c:pt>
                <c:pt idx="81">
                  <c:v>7644</c:v>
                </c:pt>
                <c:pt idx="82">
                  <c:v>12947</c:v>
                </c:pt>
                <c:pt idx="83">
                  <c:v>4429</c:v>
                </c:pt>
                <c:pt idx="84">
                  <c:v>3919</c:v>
                </c:pt>
                <c:pt idx="85">
                  <c:v>674</c:v>
                </c:pt>
                <c:pt idx="86">
                  <c:v>3949</c:v>
                </c:pt>
                <c:pt idx="87">
                  <c:v>4400</c:v>
                </c:pt>
                <c:pt idx="88">
                  <c:v>2756</c:v>
                </c:pt>
                <c:pt idx="89">
                  <c:v>4046</c:v>
                </c:pt>
                <c:pt idx="90">
                  <c:v>3570</c:v>
                </c:pt>
                <c:pt idx="91">
                  <c:v>6605</c:v>
                </c:pt>
                <c:pt idx="92">
                  <c:v>4359</c:v>
                </c:pt>
                <c:pt idx="93">
                  <c:v>5606</c:v>
                </c:pt>
                <c:pt idx="94">
                  <c:v>6260</c:v>
                </c:pt>
                <c:pt idx="95">
                  <c:v>6309</c:v>
                </c:pt>
                <c:pt idx="96">
                  <c:v>4561</c:v>
                </c:pt>
                <c:pt idx="97">
                  <c:v>3409</c:v>
                </c:pt>
                <c:pt idx="98">
                  <c:v>7749</c:v>
                </c:pt>
                <c:pt idx="99">
                  <c:v>10505</c:v>
                </c:pt>
                <c:pt idx="100">
                  <c:v>8154</c:v>
                </c:pt>
                <c:pt idx="101">
                  <c:v>4767</c:v>
                </c:pt>
                <c:pt idx="102">
                  <c:v>3847</c:v>
                </c:pt>
                <c:pt idx="103">
                  <c:v>6276</c:v>
                </c:pt>
                <c:pt idx="104">
                  <c:v>3145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88D-4B25-A366-F4D57B82CB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75369376"/>
        <c:axId val="975368544"/>
      </c:lineChart>
      <c:scatterChart>
        <c:scatterStyle val="lineMarker"/>
        <c:varyColors val="0"/>
        <c:ser>
          <c:idx val="1"/>
          <c:order val="1"/>
          <c:tx>
            <c:v>В. ср. по месяцам</c:v>
          </c:tx>
          <c:spPr>
            <a:ln w="25400" cap="rnd" cmpd="sng">
              <a:solidFill>
                <a:srgbClr val="FFC000">
                  <a:lumMod val="75000"/>
                </a:srgbClr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('Общая статистика'!$A$2,'Общая статистика'!$A$29,'Общая статистика'!$A$30,'Общая статистика'!$A$60,'Общая статистика'!$A$61,'Общая статистика'!$A$90,'Общая статистика'!$A$91,'Общая статистика'!$A$106)</c:f>
              <c:numCache>
                <c:formatCode>m/d/yyyy</c:formatCode>
                <c:ptCount val="8"/>
                <c:pt idx="0">
                  <c:v>44807</c:v>
                </c:pt>
                <c:pt idx="1">
                  <c:v>44834</c:v>
                </c:pt>
                <c:pt idx="2">
                  <c:v>44835</c:v>
                </c:pt>
                <c:pt idx="3">
                  <c:v>44865</c:v>
                </c:pt>
                <c:pt idx="4">
                  <c:v>44866</c:v>
                </c:pt>
                <c:pt idx="5">
                  <c:v>44895</c:v>
                </c:pt>
                <c:pt idx="6">
                  <c:v>44896</c:v>
                </c:pt>
                <c:pt idx="7">
                  <c:v>44911</c:v>
                </c:pt>
              </c:numCache>
            </c:numRef>
          </c:xVal>
          <c:yVal>
            <c:numRef>
              <c:f>('Общая статистика'!$D$2,'Общая статистика'!$D$29,'Общая статистика'!$D$30,'Общая статистика'!$D$60,'Общая статистика'!$D$61,'Общая статистика'!$D$90,'Общая статистика'!$D$91,'Общая статистика'!$D$106)</c:f>
              <c:numCache>
                <c:formatCode>0.00</c:formatCode>
                <c:ptCount val="8"/>
                <c:pt idx="0">
                  <c:v>2456.4285714285716</c:v>
                </c:pt>
                <c:pt idx="1">
                  <c:v>2456.4285714285716</c:v>
                </c:pt>
                <c:pt idx="2" formatCode="General">
                  <c:v>2581.1612903225805</c:v>
                </c:pt>
                <c:pt idx="3" formatCode="General">
                  <c:v>2581.1612903225805</c:v>
                </c:pt>
                <c:pt idx="4" formatCode="General">
                  <c:v>3634.6333333333332</c:v>
                </c:pt>
                <c:pt idx="5" formatCode="General">
                  <c:v>3634.6333333333332</c:v>
                </c:pt>
                <c:pt idx="6" formatCode="General">
                  <c:v>5573</c:v>
                </c:pt>
                <c:pt idx="7" formatCode="General">
                  <c:v>5573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B88D-4B25-A366-F4D57B82CBAC}"/>
            </c:ext>
          </c:extLst>
        </c:ser>
        <c:ser>
          <c:idx val="2"/>
          <c:order val="2"/>
          <c:tx>
            <c:v>В. ср. за весь период</c:v>
          </c:tx>
          <c:spPr>
            <a:ln w="25400" cap="rnd">
              <a:solidFill>
                <a:srgbClr val="0070C0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('Общая статистика'!$A$2,'Общая статистика'!$A$106)</c:f>
              <c:numCache>
                <c:formatCode>m/d/yyyy</c:formatCode>
                <c:ptCount val="2"/>
                <c:pt idx="0">
                  <c:v>44807</c:v>
                </c:pt>
                <c:pt idx="1">
                  <c:v>44911</c:v>
                </c:pt>
              </c:numCache>
            </c:numRef>
          </c:xVal>
          <c:yVal>
            <c:numRef>
              <c:f>('Общая статистика'!$F$2,'Общая статистика'!$F$106)</c:f>
              <c:numCache>
                <c:formatCode>General</c:formatCode>
                <c:ptCount val="2"/>
                <c:pt idx="0">
                  <c:v>3195.304761904762</c:v>
                </c:pt>
                <c:pt idx="1">
                  <c:v>3195.304761904762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B88D-4B25-A366-F4D57B82CBAC}"/>
            </c:ext>
          </c:extLst>
        </c:ser>
        <c:ser>
          <c:idx val="3"/>
          <c:order val="3"/>
          <c:tx>
            <c:v>Ср. кв. по месяцам</c:v>
          </c:tx>
          <c:spPr>
            <a:ln w="25400" cap="rnd">
              <a:solidFill>
                <a:srgbClr val="70AD47">
                  <a:lumMod val="75000"/>
                </a:srgbClr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('Общая статистика'!$A$2,'Общая статистика'!$A$29,'Общая статистика'!$A$30,'Общая статистика'!$A$60,'Общая статистика'!$A$61,'Общая статистика'!$A$90,'Общая статистика'!$A$91,'Общая статистика'!$A$106)</c:f>
              <c:numCache>
                <c:formatCode>m/d/yyyy</c:formatCode>
                <c:ptCount val="8"/>
                <c:pt idx="0">
                  <c:v>44807</c:v>
                </c:pt>
                <c:pt idx="1">
                  <c:v>44834</c:v>
                </c:pt>
                <c:pt idx="2">
                  <c:v>44835</c:v>
                </c:pt>
                <c:pt idx="3">
                  <c:v>44865</c:v>
                </c:pt>
                <c:pt idx="4">
                  <c:v>44866</c:v>
                </c:pt>
                <c:pt idx="5">
                  <c:v>44895</c:v>
                </c:pt>
                <c:pt idx="6">
                  <c:v>44896</c:v>
                </c:pt>
                <c:pt idx="7">
                  <c:v>44911</c:v>
                </c:pt>
              </c:numCache>
            </c:numRef>
          </c:xVal>
          <c:yVal>
            <c:numRef>
              <c:f>('Общая статистика'!$E$2,'Общая статистика'!$E$29,'Общая статистика'!$E$30,'Общая статистика'!$E$60,'Общая статистика'!$E$61,'Общая статистика'!$E$90,'Общая статистика'!$E$91,'Общая статистика'!$E$106)</c:f>
              <c:numCache>
                <c:formatCode>General</c:formatCode>
                <c:ptCount val="8"/>
                <c:pt idx="0">
                  <c:v>1406.1547364558223</c:v>
                </c:pt>
                <c:pt idx="1">
                  <c:v>1406.1547364558223</c:v>
                </c:pt>
                <c:pt idx="2">
                  <c:v>1198.4122177607173</c:v>
                </c:pt>
                <c:pt idx="3">
                  <c:v>1198.4122177607173</c:v>
                </c:pt>
                <c:pt idx="4">
                  <c:v>2467.2410038876151</c:v>
                </c:pt>
                <c:pt idx="5">
                  <c:v>2467.2410038876151</c:v>
                </c:pt>
                <c:pt idx="6">
                  <c:v>2022.2696490165038</c:v>
                </c:pt>
                <c:pt idx="7">
                  <c:v>2022.2696490165038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B88D-4B25-A366-F4D57B82CBAC}"/>
            </c:ext>
          </c:extLst>
        </c:ser>
        <c:ser>
          <c:idx val="4"/>
          <c:order val="4"/>
          <c:tx>
            <c:v>Ср. кв. за весь период</c:v>
          </c:tx>
          <c:spPr>
            <a:ln w="25400" cap="rnd">
              <a:solidFill>
                <a:srgbClr val="FF0000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('Общая статистика'!$A$2,'Общая статистика'!$A$106)</c:f>
              <c:numCache>
                <c:formatCode>m/d/yyyy</c:formatCode>
                <c:ptCount val="2"/>
                <c:pt idx="0">
                  <c:v>44807</c:v>
                </c:pt>
                <c:pt idx="1">
                  <c:v>44911</c:v>
                </c:pt>
              </c:numCache>
            </c:numRef>
          </c:xVal>
          <c:yVal>
            <c:numRef>
              <c:f>('Общая статистика'!$G$2,'Общая статистика'!$G$106)</c:f>
              <c:numCache>
                <c:formatCode>General</c:formatCode>
                <c:ptCount val="2"/>
                <c:pt idx="0">
                  <c:v>2140.2363597177473</c:v>
                </c:pt>
                <c:pt idx="1">
                  <c:v>2140.2363597177473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B88D-4B25-A366-F4D57B82CB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75369376"/>
        <c:axId val="975368544"/>
      </c:scatterChart>
      <c:dateAx>
        <c:axId val="975369376"/>
        <c:scaling>
          <c:orientation val="minMax"/>
          <c:min val="44805"/>
        </c:scaling>
        <c:delete val="0"/>
        <c:axPos val="b"/>
        <c:majorGridlines>
          <c:spPr>
            <a:ln w="12700" cap="flat" cmpd="sng" algn="ctr">
              <a:solidFill>
                <a:srgbClr val="7030A0"/>
              </a:solidFill>
              <a:prstDash val="lgDash"/>
              <a:round/>
            </a:ln>
            <a:effectLst/>
          </c:spPr>
        </c:majorGridlines>
        <c:numFmt formatCode="[$-419]d\ mmm;@" sourceLinked="0"/>
        <c:majorTickMark val="cross"/>
        <c:minorTickMark val="none"/>
        <c:tickLblPos val="nextTo"/>
        <c:spPr>
          <a:noFill/>
          <a:ln w="25400" cap="flat" cmpd="sng" algn="ctr">
            <a:solidFill>
              <a:sysClr val="windowText" lastClr="000000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975368544"/>
        <c:crosses val="autoZero"/>
        <c:auto val="0"/>
        <c:lblOffset val="100"/>
        <c:baseTimeUnit val="days"/>
        <c:majorUnit val="1"/>
        <c:majorTimeUnit val="months"/>
        <c:minorUnit val="1"/>
        <c:minorTimeUnit val="days"/>
      </c:dateAx>
      <c:valAx>
        <c:axId val="975368544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" sourceLinked="0"/>
        <c:majorTickMark val="cross"/>
        <c:minorTickMark val="in"/>
        <c:tickLblPos val="nextTo"/>
        <c:spPr>
          <a:noFill/>
          <a:ln w="25400" cap="flat" cmpd="sng" algn="ctr">
            <a:solidFill>
              <a:sysClr val="windowText" lastClr="000000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975369376"/>
        <c:crosses val="autoZero"/>
        <c:crossBetween val="between"/>
      </c:valAx>
      <c:spPr>
        <a:noFill/>
        <a:ln w="9525"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1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solidFill>
      <a:schemeClr val="bg1"/>
    </a:solidFill>
    <a:ln w="19050" cap="flat" cmpd="sng" algn="ctr">
      <a:solidFill>
        <a:sysClr val="windowText" lastClr="000000"/>
      </a:solidFill>
      <a:round/>
    </a:ln>
    <a:effectLst/>
  </c:spPr>
  <c:txPr>
    <a:bodyPr/>
    <a:lstStyle/>
    <a:p>
      <a:pPr>
        <a:defRPr/>
      </a:pPr>
      <a:endParaRPr lang="ru-RU"/>
    </a:p>
  </c:txPr>
  <c:externalData r:id="rId4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2022 год</a:t>
            </a:r>
          </a:p>
        </c:rich>
      </c:tx>
      <c:layout>
        <c:manualLayout>
          <c:xMode val="edge"/>
          <c:yMode val="edge"/>
          <c:x val="0.39007454381137247"/>
          <c:y val="3.9411251115092527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8.1677909607436719E-2"/>
          <c:y val="0.11183548098364762"/>
          <c:w val="0.89765533683775589"/>
          <c:h val="0.66880462045256939"/>
        </c:manualLayout>
      </c:layout>
      <c:lineChart>
        <c:grouping val="standard"/>
        <c:varyColors val="1"/>
        <c:ser>
          <c:idx val="0"/>
          <c:order val="0"/>
          <c:tx>
            <c:v>n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общее!$A$2:$A$106</c:f>
              <c:numCache>
                <c:formatCode>dd"."mm</c:formatCode>
                <c:ptCount val="105"/>
                <c:pt idx="0">
                  <c:v>44077</c:v>
                </c:pt>
                <c:pt idx="1">
                  <c:v>44078</c:v>
                </c:pt>
                <c:pt idx="2">
                  <c:v>44079</c:v>
                </c:pt>
                <c:pt idx="3">
                  <c:v>44080</c:v>
                </c:pt>
                <c:pt idx="4">
                  <c:v>44081</c:v>
                </c:pt>
                <c:pt idx="5">
                  <c:v>44082</c:v>
                </c:pt>
                <c:pt idx="6">
                  <c:v>44083</c:v>
                </c:pt>
                <c:pt idx="7">
                  <c:v>44084</c:v>
                </c:pt>
                <c:pt idx="8">
                  <c:v>44085</c:v>
                </c:pt>
                <c:pt idx="9">
                  <c:v>44086</c:v>
                </c:pt>
                <c:pt idx="10">
                  <c:v>44087</c:v>
                </c:pt>
                <c:pt idx="11">
                  <c:v>44088</c:v>
                </c:pt>
                <c:pt idx="12">
                  <c:v>44089</c:v>
                </c:pt>
                <c:pt idx="13">
                  <c:v>44090</c:v>
                </c:pt>
                <c:pt idx="14">
                  <c:v>44091</c:v>
                </c:pt>
                <c:pt idx="15">
                  <c:v>44092</c:v>
                </c:pt>
                <c:pt idx="16">
                  <c:v>44093</c:v>
                </c:pt>
                <c:pt idx="17">
                  <c:v>44094</c:v>
                </c:pt>
                <c:pt idx="18">
                  <c:v>44095</c:v>
                </c:pt>
                <c:pt idx="19">
                  <c:v>44096</c:v>
                </c:pt>
                <c:pt idx="20">
                  <c:v>44097</c:v>
                </c:pt>
                <c:pt idx="21">
                  <c:v>44098</c:v>
                </c:pt>
                <c:pt idx="22">
                  <c:v>44099</c:v>
                </c:pt>
                <c:pt idx="23">
                  <c:v>44100</c:v>
                </c:pt>
                <c:pt idx="24">
                  <c:v>44101</c:v>
                </c:pt>
                <c:pt idx="25">
                  <c:v>44102</c:v>
                </c:pt>
                <c:pt idx="26">
                  <c:v>44103</c:v>
                </c:pt>
                <c:pt idx="27">
                  <c:v>44104</c:v>
                </c:pt>
                <c:pt idx="28">
                  <c:v>44105</c:v>
                </c:pt>
                <c:pt idx="29">
                  <c:v>44106</c:v>
                </c:pt>
                <c:pt idx="30">
                  <c:v>44107</c:v>
                </c:pt>
                <c:pt idx="31">
                  <c:v>44108</c:v>
                </c:pt>
                <c:pt idx="32">
                  <c:v>44109</c:v>
                </c:pt>
                <c:pt idx="33">
                  <c:v>44110</c:v>
                </c:pt>
                <c:pt idx="34">
                  <c:v>44111</c:v>
                </c:pt>
                <c:pt idx="35">
                  <c:v>44112</c:v>
                </c:pt>
                <c:pt idx="36">
                  <c:v>44113</c:v>
                </c:pt>
                <c:pt idx="37">
                  <c:v>44114</c:v>
                </c:pt>
                <c:pt idx="38">
                  <c:v>44115</c:v>
                </c:pt>
                <c:pt idx="39">
                  <c:v>44116</c:v>
                </c:pt>
                <c:pt idx="40">
                  <c:v>44117</c:v>
                </c:pt>
                <c:pt idx="41">
                  <c:v>44118</c:v>
                </c:pt>
                <c:pt idx="42">
                  <c:v>44119</c:v>
                </c:pt>
                <c:pt idx="43">
                  <c:v>44120</c:v>
                </c:pt>
                <c:pt idx="44">
                  <c:v>44121</c:v>
                </c:pt>
                <c:pt idx="45">
                  <c:v>44122</c:v>
                </c:pt>
                <c:pt idx="46">
                  <c:v>44123</c:v>
                </c:pt>
                <c:pt idx="47">
                  <c:v>44124</c:v>
                </c:pt>
                <c:pt idx="48">
                  <c:v>44125</c:v>
                </c:pt>
                <c:pt idx="49">
                  <c:v>44126</c:v>
                </c:pt>
                <c:pt idx="50">
                  <c:v>44127</c:v>
                </c:pt>
                <c:pt idx="51">
                  <c:v>44128</c:v>
                </c:pt>
                <c:pt idx="52">
                  <c:v>44129</c:v>
                </c:pt>
                <c:pt idx="53">
                  <c:v>44130</c:v>
                </c:pt>
                <c:pt idx="54">
                  <c:v>44131</c:v>
                </c:pt>
                <c:pt idx="55">
                  <c:v>44132</c:v>
                </c:pt>
                <c:pt idx="56">
                  <c:v>44133</c:v>
                </c:pt>
                <c:pt idx="57">
                  <c:v>44134</c:v>
                </c:pt>
                <c:pt idx="58">
                  <c:v>44135</c:v>
                </c:pt>
                <c:pt idx="59">
                  <c:v>44136</c:v>
                </c:pt>
                <c:pt idx="60">
                  <c:v>44137</c:v>
                </c:pt>
                <c:pt idx="61">
                  <c:v>44138</c:v>
                </c:pt>
                <c:pt idx="62">
                  <c:v>44139</c:v>
                </c:pt>
                <c:pt idx="63">
                  <c:v>44140</c:v>
                </c:pt>
                <c:pt idx="64">
                  <c:v>44141</c:v>
                </c:pt>
                <c:pt idx="65">
                  <c:v>44142</c:v>
                </c:pt>
                <c:pt idx="66">
                  <c:v>44143</c:v>
                </c:pt>
                <c:pt idx="67">
                  <c:v>44144</c:v>
                </c:pt>
                <c:pt idx="68">
                  <c:v>44145</c:v>
                </c:pt>
                <c:pt idx="69">
                  <c:v>44146</c:v>
                </c:pt>
                <c:pt idx="70">
                  <c:v>44147</c:v>
                </c:pt>
                <c:pt idx="71">
                  <c:v>44148</c:v>
                </c:pt>
                <c:pt idx="72">
                  <c:v>44149</c:v>
                </c:pt>
                <c:pt idx="73">
                  <c:v>44150</c:v>
                </c:pt>
                <c:pt idx="74">
                  <c:v>44151</c:v>
                </c:pt>
                <c:pt idx="75">
                  <c:v>44152</c:v>
                </c:pt>
                <c:pt idx="76">
                  <c:v>44153</c:v>
                </c:pt>
                <c:pt idx="77">
                  <c:v>44154</c:v>
                </c:pt>
                <c:pt idx="78">
                  <c:v>44155</c:v>
                </c:pt>
                <c:pt idx="79">
                  <c:v>44156</c:v>
                </c:pt>
                <c:pt idx="80">
                  <c:v>44157</c:v>
                </c:pt>
                <c:pt idx="81">
                  <c:v>44158</c:v>
                </c:pt>
                <c:pt idx="82">
                  <c:v>44159</c:v>
                </c:pt>
                <c:pt idx="83">
                  <c:v>44160</c:v>
                </c:pt>
                <c:pt idx="84">
                  <c:v>44161</c:v>
                </c:pt>
                <c:pt idx="85">
                  <c:v>44162</c:v>
                </c:pt>
                <c:pt idx="86">
                  <c:v>44163</c:v>
                </c:pt>
                <c:pt idx="87">
                  <c:v>44164</c:v>
                </c:pt>
                <c:pt idx="88">
                  <c:v>44165</c:v>
                </c:pt>
                <c:pt idx="89">
                  <c:v>44166</c:v>
                </c:pt>
                <c:pt idx="90">
                  <c:v>44167</c:v>
                </c:pt>
                <c:pt idx="91">
                  <c:v>44168</c:v>
                </c:pt>
                <c:pt idx="92">
                  <c:v>44169</c:v>
                </c:pt>
                <c:pt idx="93">
                  <c:v>44170</c:v>
                </c:pt>
                <c:pt idx="94">
                  <c:v>44171</c:v>
                </c:pt>
                <c:pt idx="95">
                  <c:v>44172</c:v>
                </c:pt>
                <c:pt idx="96">
                  <c:v>44173</c:v>
                </c:pt>
                <c:pt idx="97">
                  <c:v>44174</c:v>
                </c:pt>
                <c:pt idx="98">
                  <c:v>44175</c:v>
                </c:pt>
                <c:pt idx="99">
                  <c:v>44176</c:v>
                </c:pt>
                <c:pt idx="100">
                  <c:v>44177</c:v>
                </c:pt>
                <c:pt idx="101">
                  <c:v>44178</c:v>
                </c:pt>
                <c:pt idx="102">
                  <c:v>44179</c:v>
                </c:pt>
                <c:pt idx="103">
                  <c:v>44180</c:v>
                </c:pt>
                <c:pt idx="104">
                  <c:v>44181</c:v>
                </c:pt>
              </c:numCache>
            </c:numRef>
          </c:cat>
          <c:val>
            <c:numRef>
              <c:f>общее!$B$2:$B$121</c:f>
              <c:numCache>
                <c:formatCode>General</c:formatCode>
                <c:ptCount val="120"/>
                <c:pt idx="0">
                  <c:v>420</c:v>
                </c:pt>
                <c:pt idx="1">
                  <c:v>0</c:v>
                </c:pt>
                <c:pt idx="2">
                  <c:v>87</c:v>
                </c:pt>
                <c:pt idx="3">
                  <c:v>5</c:v>
                </c:pt>
                <c:pt idx="4">
                  <c:v>2</c:v>
                </c:pt>
                <c:pt idx="5">
                  <c:v>80</c:v>
                </c:pt>
                <c:pt idx="6">
                  <c:v>297</c:v>
                </c:pt>
                <c:pt idx="7">
                  <c:v>237</c:v>
                </c:pt>
                <c:pt idx="8">
                  <c:v>55</c:v>
                </c:pt>
                <c:pt idx="9">
                  <c:v>594</c:v>
                </c:pt>
                <c:pt idx="10">
                  <c:v>347</c:v>
                </c:pt>
                <c:pt idx="11">
                  <c:v>250</c:v>
                </c:pt>
                <c:pt idx="12">
                  <c:v>36</c:v>
                </c:pt>
                <c:pt idx="13">
                  <c:v>395</c:v>
                </c:pt>
                <c:pt idx="14">
                  <c:v>20</c:v>
                </c:pt>
                <c:pt idx="15">
                  <c:v>466</c:v>
                </c:pt>
                <c:pt idx="16">
                  <c:v>114</c:v>
                </c:pt>
                <c:pt idx="17">
                  <c:v>441</c:v>
                </c:pt>
                <c:pt idx="18">
                  <c:v>41</c:v>
                </c:pt>
                <c:pt idx="19">
                  <c:v>0</c:v>
                </c:pt>
                <c:pt idx="20">
                  <c:v>31</c:v>
                </c:pt>
                <c:pt idx="21">
                  <c:v>309</c:v>
                </c:pt>
                <c:pt idx="22">
                  <c:v>2237</c:v>
                </c:pt>
                <c:pt idx="23">
                  <c:v>322</c:v>
                </c:pt>
                <c:pt idx="24">
                  <c:v>1030</c:v>
                </c:pt>
                <c:pt idx="25">
                  <c:v>109</c:v>
                </c:pt>
                <c:pt idx="26">
                  <c:v>181</c:v>
                </c:pt>
                <c:pt idx="27">
                  <c:v>153</c:v>
                </c:pt>
                <c:pt idx="28">
                  <c:v>0</c:v>
                </c:pt>
                <c:pt idx="29">
                  <c:v>0</c:v>
                </c:pt>
                <c:pt idx="30">
                  <c:v>234</c:v>
                </c:pt>
                <c:pt idx="31">
                  <c:v>80</c:v>
                </c:pt>
                <c:pt idx="32">
                  <c:v>27</c:v>
                </c:pt>
                <c:pt idx="33">
                  <c:v>392</c:v>
                </c:pt>
                <c:pt idx="34">
                  <c:v>0</c:v>
                </c:pt>
                <c:pt idx="35">
                  <c:v>15</c:v>
                </c:pt>
                <c:pt idx="36">
                  <c:v>39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105</c:v>
                </c:pt>
                <c:pt idx="41">
                  <c:v>2916</c:v>
                </c:pt>
                <c:pt idx="42">
                  <c:v>0</c:v>
                </c:pt>
                <c:pt idx="43">
                  <c:v>10</c:v>
                </c:pt>
                <c:pt idx="44">
                  <c:v>1411</c:v>
                </c:pt>
                <c:pt idx="45">
                  <c:v>1833</c:v>
                </c:pt>
                <c:pt idx="46">
                  <c:v>66</c:v>
                </c:pt>
                <c:pt idx="47">
                  <c:v>878</c:v>
                </c:pt>
                <c:pt idx="48">
                  <c:v>189</c:v>
                </c:pt>
                <c:pt idx="49">
                  <c:v>120</c:v>
                </c:pt>
                <c:pt idx="50">
                  <c:v>1275</c:v>
                </c:pt>
                <c:pt idx="51">
                  <c:v>60</c:v>
                </c:pt>
                <c:pt idx="52">
                  <c:v>0</c:v>
                </c:pt>
                <c:pt idx="53">
                  <c:v>143</c:v>
                </c:pt>
                <c:pt idx="54">
                  <c:v>32</c:v>
                </c:pt>
                <c:pt idx="55">
                  <c:v>397</c:v>
                </c:pt>
                <c:pt idx="56">
                  <c:v>75</c:v>
                </c:pt>
                <c:pt idx="57">
                  <c:v>92</c:v>
                </c:pt>
                <c:pt idx="58">
                  <c:v>78</c:v>
                </c:pt>
                <c:pt idx="59">
                  <c:v>107</c:v>
                </c:pt>
                <c:pt idx="60">
                  <c:v>96</c:v>
                </c:pt>
                <c:pt idx="61">
                  <c:v>0</c:v>
                </c:pt>
                <c:pt idx="62">
                  <c:v>315</c:v>
                </c:pt>
                <c:pt idx="63">
                  <c:v>45</c:v>
                </c:pt>
                <c:pt idx="64">
                  <c:v>224</c:v>
                </c:pt>
                <c:pt idx="65">
                  <c:v>10</c:v>
                </c:pt>
                <c:pt idx="66">
                  <c:v>20</c:v>
                </c:pt>
                <c:pt idx="67">
                  <c:v>31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1120</c:v>
                </c:pt>
                <c:pt idx="75">
                  <c:v>242</c:v>
                </c:pt>
                <c:pt idx="76">
                  <c:v>248</c:v>
                </c:pt>
                <c:pt idx="77">
                  <c:v>29</c:v>
                </c:pt>
                <c:pt idx="78">
                  <c:v>170</c:v>
                </c:pt>
                <c:pt idx="79">
                  <c:v>143</c:v>
                </c:pt>
                <c:pt idx="80">
                  <c:v>433</c:v>
                </c:pt>
                <c:pt idx="81">
                  <c:v>1371</c:v>
                </c:pt>
                <c:pt idx="82">
                  <c:v>459</c:v>
                </c:pt>
                <c:pt idx="83">
                  <c:v>424</c:v>
                </c:pt>
                <c:pt idx="84">
                  <c:v>11</c:v>
                </c:pt>
                <c:pt idx="85">
                  <c:v>10</c:v>
                </c:pt>
                <c:pt idx="86">
                  <c:v>1905</c:v>
                </c:pt>
                <c:pt idx="87">
                  <c:v>1200</c:v>
                </c:pt>
                <c:pt idx="88">
                  <c:v>1169</c:v>
                </c:pt>
                <c:pt idx="89">
                  <c:v>10</c:v>
                </c:pt>
                <c:pt idx="90">
                  <c:v>87</c:v>
                </c:pt>
                <c:pt idx="91">
                  <c:v>30</c:v>
                </c:pt>
                <c:pt idx="92">
                  <c:v>105</c:v>
                </c:pt>
                <c:pt idx="93">
                  <c:v>1757</c:v>
                </c:pt>
                <c:pt idx="94">
                  <c:v>84</c:v>
                </c:pt>
                <c:pt idx="95">
                  <c:v>542</c:v>
                </c:pt>
                <c:pt idx="96">
                  <c:v>32</c:v>
                </c:pt>
                <c:pt idx="97">
                  <c:v>665</c:v>
                </c:pt>
                <c:pt idx="98">
                  <c:v>294</c:v>
                </c:pt>
                <c:pt idx="99">
                  <c:v>1016</c:v>
                </c:pt>
                <c:pt idx="100">
                  <c:v>1695</c:v>
                </c:pt>
                <c:pt idx="101">
                  <c:v>3231</c:v>
                </c:pt>
                <c:pt idx="102">
                  <c:v>1272</c:v>
                </c:pt>
                <c:pt idx="103">
                  <c:v>1004</c:v>
                </c:pt>
                <c:pt idx="104">
                  <c:v>532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D70-46C7-85F5-F60FB8B41E51}"/>
            </c:ext>
          </c:extLst>
        </c:ser>
        <c:ser>
          <c:idx val="1"/>
          <c:order val="1"/>
          <c:tx>
            <c:v>x̅ за весь период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общее!$A$2:$A$106</c:f>
              <c:numCache>
                <c:formatCode>dd"."mm</c:formatCode>
                <c:ptCount val="105"/>
                <c:pt idx="0">
                  <c:v>44077</c:v>
                </c:pt>
                <c:pt idx="1">
                  <c:v>44078</c:v>
                </c:pt>
                <c:pt idx="2">
                  <c:v>44079</c:v>
                </c:pt>
                <c:pt idx="3">
                  <c:v>44080</c:v>
                </c:pt>
                <c:pt idx="4">
                  <c:v>44081</c:v>
                </c:pt>
                <c:pt idx="5">
                  <c:v>44082</c:v>
                </c:pt>
                <c:pt idx="6">
                  <c:v>44083</c:v>
                </c:pt>
                <c:pt idx="7">
                  <c:v>44084</c:v>
                </c:pt>
                <c:pt idx="8">
                  <c:v>44085</c:v>
                </c:pt>
                <c:pt idx="9">
                  <c:v>44086</c:v>
                </c:pt>
                <c:pt idx="10">
                  <c:v>44087</c:v>
                </c:pt>
                <c:pt idx="11">
                  <c:v>44088</c:v>
                </c:pt>
                <c:pt idx="12">
                  <c:v>44089</c:v>
                </c:pt>
                <c:pt idx="13">
                  <c:v>44090</c:v>
                </c:pt>
                <c:pt idx="14">
                  <c:v>44091</c:v>
                </c:pt>
                <c:pt idx="15">
                  <c:v>44092</c:v>
                </c:pt>
                <c:pt idx="16">
                  <c:v>44093</c:v>
                </c:pt>
                <c:pt idx="17">
                  <c:v>44094</c:v>
                </c:pt>
                <c:pt idx="18">
                  <c:v>44095</c:v>
                </c:pt>
                <c:pt idx="19">
                  <c:v>44096</c:v>
                </c:pt>
                <c:pt idx="20">
                  <c:v>44097</c:v>
                </c:pt>
                <c:pt idx="21">
                  <c:v>44098</c:v>
                </c:pt>
                <c:pt idx="22">
                  <c:v>44099</c:v>
                </c:pt>
                <c:pt idx="23">
                  <c:v>44100</c:v>
                </c:pt>
                <c:pt idx="24">
                  <c:v>44101</c:v>
                </c:pt>
                <c:pt idx="25">
                  <c:v>44102</c:v>
                </c:pt>
                <c:pt idx="26">
                  <c:v>44103</c:v>
                </c:pt>
                <c:pt idx="27">
                  <c:v>44104</c:v>
                </c:pt>
                <c:pt idx="28">
                  <c:v>44105</c:v>
                </c:pt>
                <c:pt idx="29">
                  <c:v>44106</c:v>
                </c:pt>
                <c:pt idx="30">
                  <c:v>44107</c:v>
                </c:pt>
                <c:pt idx="31">
                  <c:v>44108</c:v>
                </c:pt>
                <c:pt idx="32">
                  <c:v>44109</c:v>
                </c:pt>
                <c:pt idx="33">
                  <c:v>44110</c:v>
                </c:pt>
                <c:pt idx="34">
                  <c:v>44111</c:v>
                </c:pt>
                <c:pt idx="35">
                  <c:v>44112</c:v>
                </c:pt>
                <c:pt idx="36">
                  <c:v>44113</c:v>
                </c:pt>
                <c:pt idx="37">
                  <c:v>44114</c:v>
                </c:pt>
                <c:pt idx="38">
                  <c:v>44115</c:v>
                </c:pt>
                <c:pt idx="39">
                  <c:v>44116</c:v>
                </c:pt>
                <c:pt idx="40">
                  <c:v>44117</c:v>
                </c:pt>
                <c:pt idx="41">
                  <c:v>44118</c:v>
                </c:pt>
                <c:pt idx="42">
                  <c:v>44119</c:v>
                </c:pt>
                <c:pt idx="43">
                  <c:v>44120</c:v>
                </c:pt>
                <c:pt idx="44">
                  <c:v>44121</c:v>
                </c:pt>
                <c:pt idx="45">
                  <c:v>44122</c:v>
                </c:pt>
                <c:pt idx="46">
                  <c:v>44123</c:v>
                </c:pt>
                <c:pt idx="47">
                  <c:v>44124</c:v>
                </c:pt>
                <c:pt idx="48">
                  <c:v>44125</c:v>
                </c:pt>
                <c:pt idx="49">
                  <c:v>44126</c:v>
                </c:pt>
                <c:pt idx="50">
                  <c:v>44127</c:v>
                </c:pt>
                <c:pt idx="51">
                  <c:v>44128</c:v>
                </c:pt>
                <c:pt idx="52">
                  <c:v>44129</c:v>
                </c:pt>
                <c:pt idx="53">
                  <c:v>44130</c:v>
                </c:pt>
                <c:pt idx="54">
                  <c:v>44131</c:v>
                </c:pt>
                <c:pt idx="55">
                  <c:v>44132</c:v>
                </c:pt>
                <c:pt idx="56">
                  <c:v>44133</c:v>
                </c:pt>
                <c:pt idx="57">
                  <c:v>44134</c:v>
                </c:pt>
                <c:pt idx="58">
                  <c:v>44135</c:v>
                </c:pt>
                <c:pt idx="59">
                  <c:v>44136</c:v>
                </c:pt>
                <c:pt idx="60">
                  <c:v>44137</c:v>
                </c:pt>
                <c:pt idx="61">
                  <c:v>44138</c:v>
                </c:pt>
                <c:pt idx="62">
                  <c:v>44139</c:v>
                </c:pt>
                <c:pt idx="63">
                  <c:v>44140</c:v>
                </c:pt>
                <c:pt idx="64">
                  <c:v>44141</c:v>
                </c:pt>
                <c:pt idx="65">
                  <c:v>44142</c:v>
                </c:pt>
                <c:pt idx="66">
                  <c:v>44143</c:v>
                </c:pt>
                <c:pt idx="67">
                  <c:v>44144</c:v>
                </c:pt>
                <c:pt idx="68">
                  <c:v>44145</c:v>
                </c:pt>
                <c:pt idx="69">
                  <c:v>44146</c:v>
                </c:pt>
                <c:pt idx="70">
                  <c:v>44147</c:v>
                </c:pt>
                <c:pt idx="71">
                  <c:v>44148</c:v>
                </c:pt>
                <c:pt idx="72">
                  <c:v>44149</c:v>
                </c:pt>
                <c:pt idx="73">
                  <c:v>44150</c:v>
                </c:pt>
                <c:pt idx="74">
                  <c:v>44151</c:v>
                </c:pt>
                <c:pt idx="75">
                  <c:v>44152</c:v>
                </c:pt>
                <c:pt idx="76">
                  <c:v>44153</c:v>
                </c:pt>
                <c:pt idx="77">
                  <c:v>44154</c:v>
                </c:pt>
                <c:pt idx="78">
                  <c:v>44155</c:v>
                </c:pt>
                <c:pt idx="79">
                  <c:v>44156</c:v>
                </c:pt>
                <c:pt idx="80">
                  <c:v>44157</c:v>
                </c:pt>
                <c:pt idx="81">
                  <c:v>44158</c:v>
                </c:pt>
                <c:pt idx="82">
                  <c:v>44159</c:v>
                </c:pt>
                <c:pt idx="83">
                  <c:v>44160</c:v>
                </c:pt>
                <c:pt idx="84">
                  <c:v>44161</c:v>
                </c:pt>
                <c:pt idx="85">
                  <c:v>44162</c:v>
                </c:pt>
                <c:pt idx="86">
                  <c:v>44163</c:v>
                </c:pt>
                <c:pt idx="87">
                  <c:v>44164</c:v>
                </c:pt>
                <c:pt idx="88">
                  <c:v>44165</c:v>
                </c:pt>
                <c:pt idx="89">
                  <c:v>44166</c:v>
                </c:pt>
                <c:pt idx="90">
                  <c:v>44167</c:v>
                </c:pt>
                <c:pt idx="91">
                  <c:v>44168</c:v>
                </c:pt>
                <c:pt idx="92">
                  <c:v>44169</c:v>
                </c:pt>
                <c:pt idx="93">
                  <c:v>44170</c:v>
                </c:pt>
                <c:pt idx="94">
                  <c:v>44171</c:v>
                </c:pt>
                <c:pt idx="95">
                  <c:v>44172</c:v>
                </c:pt>
                <c:pt idx="96">
                  <c:v>44173</c:v>
                </c:pt>
                <c:pt idx="97">
                  <c:v>44174</c:v>
                </c:pt>
                <c:pt idx="98">
                  <c:v>44175</c:v>
                </c:pt>
                <c:pt idx="99">
                  <c:v>44176</c:v>
                </c:pt>
                <c:pt idx="100">
                  <c:v>44177</c:v>
                </c:pt>
                <c:pt idx="101">
                  <c:v>44178</c:v>
                </c:pt>
                <c:pt idx="102">
                  <c:v>44179</c:v>
                </c:pt>
                <c:pt idx="103">
                  <c:v>44180</c:v>
                </c:pt>
                <c:pt idx="104">
                  <c:v>44181</c:v>
                </c:pt>
              </c:numCache>
            </c:numRef>
          </c:cat>
          <c:val>
            <c:numRef>
              <c:f>общее!$C$2:$C$121</c:f>
              <c:numCache>
                <c:formatCode>0.00</c:formatCode>
                <c:ptCount val="120"/>
                <c:pt idx="0">
                  <c:v>488.63222936934829</c:v>
                </c:pt>
                <c:pt idx="1">
                  <c:v>488.63222936934829</c:v>
                </c:pt>
                <c:pt idx="2">
                  <c:v>488.63222936934829</c:v>
                </c:pt>
                <c:pt idx="3">
                  <c:v>488.63222936934829</c:v>
                </c:pt>
                <c:pt idx="4">
                  <c:v>488.63222936934829</c:v>
                </c:pt>
                <c:pt idx="5">
                  <c:v>488.63222936934829</c:v>
                </c:pt>
                <c:pt idx="6">
                  <c:v>488.63222936934829</c:v>
                </c:pt>
                <c:pt idx="7">
                  <c:v>488.63222936934829</c:v>
                </c:pt>
                <c:pt idx="8">
                  <c:v>488.63222936934829</c:v>
                </c:pt>
                <c:pt idx="9">
                  <c:v>488.63222936934829</c:v>
                </c:pt>
                <c:pt idx="10">
                  <c:v>488.63222936934829</c:v>
                </c:pt>
                <c:pt idx="11">
                  <c:v>488.63222936934829</c:v>
                </c:pt>
                <c:pt idx="12">
                  <c:v>488.63222936934829</c:v>
                </c:pt>
                <c:pt idx="13">
                  <c:v>488.63222936934829</c:v>
                </c:pt>
                <c:pt idx="14">
                  <c:v>488.63222936934829</c:v>
                </c:pt>
                <c:pt idx="15">
                  <c:v>488.63222936934829</c:v>
                </c:pt>
                <c:pt idx="16">
                  <c:v>488.63222936934829</c:v>
                </c:pt>
                <c:pt idx="17">
                  <c:v>488.63222936934829</c:v>
                </c:pt>
                <c:pt idx="18">
                  <c:v>488.63222936934829</c:v>
                </c:pt>
                <c:pt idx="19">
                  <c:v>488.63222936934829</c:v>
                </c:pt>
                <c:pt idx="20">
                  <c:v>488.63222936934829</c:v>
                </c:pt>
                <c:pt idx="21">
                  <c:v>488.63222936934829</c:v>
                </c:pt>
                <c:pt idx="22">
                  <c:v>488.63222936934829</c:v>
                </c:pt>
                <c:pt idx="23">
                  <c:v>488.63222936934829</c:v>
                </c:pt>
                <c:pt idx="24">
                  <c:v>488.63222936934829</c:v>
                </c:pt>
                <c:pt idx="25">
                  <c:v>488.63222936934829</c:v>
                </c:pt>
                <c:pt idx="26">
                  <c:v>488.63222936934829</c:v>
                </c:pt>
                <c:pt idx="27">
                  <c:v>488.63222936934829</c:v>
                </c:pt>
                <c:pt idx="28">
                  <c:v>488.63222936934829</c:v>
                </c:pt>
                <c:pt idx="29">
                  <c:v>488.63222936934829</c:v>
                </c:pt>
                <c:pt idx="30">
                  <c:v>488.63222936934829</c:v>
                </c:pt>
                <c:pt idx="31">
                  <c:v>488.63222936934829</c:v>
                </c:pt>
                <c:pt idx="32">
                  <c:v>488.63222936934829</c:v>
                </c:pt>
                <c:pt idx="33">
                  <c:v>488.63222936934829</c:v>
                </c:pt>
                <c:pt idx="34">
                  <c:v>488.63222936934829</c:v>
                </c:pt>
                <c:pt idx="35">
                  <c:v>488.63222936934829</c:v>
                </c:pt>
                <c:pt idx="36">
                  <c:v>488.63222936934829</c:v>
                </c:pt>
                <c:pt idx="37">
                  <c:v>488.63222936934829</c:v>
                </c:pt>
                <c:pt idx="38">
                  <c:v>488.63222936934829</c:v>
                </c:pt>
                <c:pt idx="39">
                  <c:v>488.63222936934829</c:v>
                </c:pt>
                <c:pt idx="40">
                  <c:v>488.63222936934829</c:v>
                </c:pt>
                <c:pt idx="41">
                  <c:v>488.63222936934829</c:v>
                </c:pt>
                <c:pt idx="42">
                  <c:v>488.63222936934829</c:v>
                </c:pt>
                <c:pt idx="43">
                  <c:v>488.63222936934829</c:v>
                </c:pt>
                <c:pt idx="44">
                  <c:v>488.63222936934829</c:v>
                </c:pt>
                <c:pt idx="45">
                  <c:v>488.63222936934829</c:v>
                </c:pt>
                <c:pt idx="46">
                  <c:v>488.63222936934829</c:v>
                </c:pt>
                <c:pt idx="47">
                  <c:v>488.63222936934829</c:v>
                </c:pt>
                <c:pt idx="48">
                  <c:v>488.63222936934829</c:v>
                </c:pt>
                <c:pt idx="49">
                  <c:v>488.63222936934829</c:v>
                </c:pt>
                <c:pt idx="50">
                  <c:v>488.63222936934829</c:v>
                </c:pt>
                <c:pt idx="51">
                  <c:v>488.63222936934829</c:v>
                </c:pt>
                <c:pt idx="52">
                  <c:v>488.63222936934829</c:v>
                </c:pt>
                <c:pt idx="53">
                  <c:v>488.63222936934829</c:v>
                </c:pt>
                <c:pt idx="54">
                  <c:v>488.63222936934829</c:v>
                </c:pt>
                <c:pt idx="55">
                  <c:v>488.63222936934829</c:v>
                </c:pt>
                <c:pt idx="56">
                  <c:v>488.63222936934829</c:v>
                </c:pt>
                <c:pt idx="57">
                  <c:v>488.63222936934829</c:v>
                </c:pt>
                <c:pt idx="58">
                  <c:v>488.63222936934829</c:v>
                </c:pt>
                <c:pt idx="59">
                  <c:v>488.63222936934829</c:v>
                </c:pt>
                <c:pt idx="60">
                  <c:v>488.63222936934829</c:v>
                </c:pt>
                <c:pt idx="61">
                  <c:v>488.63222936934829</c:v>
                </c:pt>
                <c:pt idx="62">
                  <c:v>488.63222936934829</c:v>
                </c:pt>
                <c:pt idx="63">
                  <c:v>488.63222936934829</c:v>
                </c:pt>
                <c:pt idx="64">
                  <c:v>488.63222936934829</c:v>
                </c:pt>
                <c:pt idx="65">
                  <c:v>488.63222936934829</c:v>
                </c:pt>
                <c:pt idx="66">
                  <c:v>488.63222936934829</c:v>
                </c:pt>
                <c:pt idx="67">
                  <c:v>488.63222936934829</c:v>
                </c:pt>
                <c:pt idx="68">
                  <c:v>488.63222936934829</c:v>
                </c:pt>
                <c:pt idx="69">
                  <c:v>488.63222936934829</c:v>
                </c:pt>
                <c:pt idx="70">
                  <c:v>488.63222936934829</c:v>
                </c:pt>
                <c:pt idx="71">
                  <c:v>488.63222936934829</c:v>
                </c:pt>
                <c:pt idx="72">
                  <c:v>488.63222936934829</c:v>
                </c:pt>
                <c:pt idx="73">
                  <c:v>488.63222936934829</c:v>
                </c:pt>
                <c:pt idx="74">
                  <c:v>488.63222936934829</c:v>
                </c:pt>
                <c:pt idx="75">
                  <c:v>488.63222936934829</c:v>
                </c:pt>
                <c:pt idx="76">
                  <c:v>488.63222936934829</c:v>
                </c:pt>
                <c:pt idx="77">
                  <c:v>488.63222936934829</c:v>
                </c:pt>
                <c:pt idx="78">
                  <c:v>488.63222936934829</c:v>
                </c:pt>
                <c:pt idx="79">
                  <c:v>488.63222936934829</c:v>
                </c:pt>
                <c:pt idx="80">
                  <c:v>488.63222936934829</c:v>
                </c:pt>
                <c:pt idx="81">
                  <c:v>488.63222936934829</c:v>
                </c:pt>
                <c:pt idx="82">
                  <c:v>488.63222936934829</c:v>
                </c:pt>
                <c:pt idx="83">
                  <c:v>488.63222936934829</c:v>
                </c:pt>
                <c:pt idx="84">
                  <c:v>488.63222936934829</c:v>
                </c:pt>
                <c:pt idx="85">
                  <c:v>488.63222936934829</c:v>
                </c:pt>
                <c:pt idx="86">
                  <c:v>488.63222936934829</c:v>
                </c:pt>
                <c:pt idx="87">
                  <c:v>488.63222936934829</c:v>
                </c:pt>
                <c:pt idx="88">
                  <c:v>488.63222936934829</c:v>
                </c:pt>
                <c:pt idx="89">
                  <c:v>488.63222936934829</c:v>
                </c:pt>
                <c:pt idx="90">
                  <c:v>488.63222936934829</c:v>
                </c:pt>
                <c:pt idx="91">
                  <c:v>488.63222936934829</c:v>
                </c:pt>
                <c:pt idx="92">
                  <c:v>488.63222936934829</c:v>
                </c:pt>
                <c:pt idx="93">
                  <c:v>488.63222936934829</c:v>
                </c:pt>
                <c:pt idx="94">
                  <c:v>488.63222936934829</c:v>
                </c:pt>
                <c:pt idx="95">
                  <c:v>488.63222936934829</c:v>
                </c:pt>
                <c:pt idx="96">
                  <c:v>488.63222936934829</c:v>
                </c:pt>
                <c:pt idx="97">
                  <c:v>488.63222936934829</c:v>
                </c:pt>
                <c:pt idx="98">
                  <c:v>488.63222936934829</c:v>
                </c:pt>
                <c:pt idx="99">
                  <c:v>488.63222936934829</c:v>
                </c:pt>
                <c:pt idx="100">
                  <c:v>488.63222936934829</c:v>
                </c:pt>
                <c:pt idx="101">
                  <c:v>488.63222936934829</c:v>
                </c:pt>
                <c:pt idx="102">
                  <c:v>488.63222936934829</c:v>
                </c:pt>
                <c:pt idx="103">
                  <c:v>488.63222936934829</c:v>
                </c:pt>
                <c:pt idx="104">
                  <c:v>488.63222936934829</c:v>
                </c:pt>
                <c:pt idx="105">
                  <c:v>488.63222936934829</c:v>
                </c:pt>
                <c:pt idx="106">
                  <c:v>488.63222936934829</c:v>
                </c:pt>
                <c:pt idx="107">
                  <c:v>488.63222936934829</c:v>
                </c:pt>
                <c:pt idx="108">
                  <c:v>488.63222936934829</c:v>
                </c:pt>
                <c:pt idx="109">
                  <c:v>488.63222936934829</c:v>
                </c:pt>
                <c:pt idx="110">
                  <c:v>488.63222936934829</c:v>
                </c:pt>
                <c:pt idx="111">
                  <c:v>488.63222936934829</c:v>
                </c:pt>
                <c:pt idx="112">
                  <c:v>488.63222936934829</c:v>
                </c:pt>
                <c:pt idx="113">
                  <c:v>488.63222936934829</c:v>
                </c:pt>
                <c:pt idx="114">
                  <c:v>488.63222936934829</c:v>
                </c:pt>
                <c:pt idx="115">
                  <c:v>488.63222936934829</c:v>
                </c:pt>
                <c:pt idx="116">
                  <c:v>488.63222936934829</c:v>
                </c:pt>
                <c:pt idx="117">
                  <c:v>488.63222936934829</c:v>
                </c:pt>
                <c:pt idx="118">
                  <c:v>488.63222936934829</c:v>
                </c:pt>
                <c:pt idx="119">
                  <c:v>488.63222936934829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D70-46C7-85F5-F60FB8B41E51}"/>
            </c:ext>
          </c:extLst>
        </c:ser>
        <c:ser>
          <c:idx val="2"/>
          <c:order val="2"/>
          <c:tx>
            <c:v>x̅ по месяцам</c:v>
          </c:tx>
          <c:spPr>
            <a:ln w="34925" cap="rnd">
              <a:solidFill>
                <a:srgbClr val="7030A0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общее!$A$2:$A$106</c:f>
              <c:numCache>
                <c:formatCode>dd"."mm</c:formatCode>
                <c:ptCount val="105"/>
                <c:pt idx="0">
                  <c:v>44077</c:v>
                </c:pt>
                <c:pt idx="1">
                  <c:v>44078</c:v>
                </c:pt>
                <c:pt idx="2">
                  <c:v>44079</c:v>
                </c:pt>
                <c:pt idx="3">
                  <c:v>44080</c:v>
                </c:pt>
                <c:pt idx="4">
                  <c:v>44081</c:v>
                </c:pt>
                <c:pt idx="5">
                  <c:v>44082</c:v>
                </c:pt>
                <c:pt idx="6">
                  <c:v>44083</c:v>
                </c:pt>
                <c:pt idx="7">
                  <c:v>44084</c:v>
                </c:pt>
                <c:pt idx="8">
                  <c:v>44085</c:v>
                </c:pt>
                <c:pt idx="9">
                  <c:v>44086</c:v>
                </c:pt>
                <c:pt idx="10">
                  <c:v>44087</c:v>
                </c:pt>
                <c:pt idx="11">
                  <c:v>44088</c:v>
                </c:pt>
                <c:pt idx="12">
                  <c:v>44089</c:v>
                </c:pt>
                <c:pt idx="13">
                  <c:v>44090</c:v>
                </c:pt>
                <c:pt idx="14">
                  <c:v>44091</c:v>
                </c:pt>
                <c:pt idx="15">
                  <c:v>44092</c:v>
                </c:pt>
                <c:pt idx="16">
                  <c:v>44093</c:v>
                </c:pt>
                <c:pt idx="17">
                  <c:v>44094</c:v>
                </c:pt>
                <c:pt idx="18">
                  <c:v>44095</c:v>
                </c:pt>
                <c:pt idx="19">
                  <c:v>44096</c:v>
                </c:pt>
                <c:pt idx="20">
                  <c:v>44097</c:v>
                </c:pt>
                <c:pt idx="21">
                  <c:v>44098</c:v>
                </c:pt>
                <c:pt idx="22">
                  <c:v>44099</c:v>
                </c:pt>
                <c:pt idx="23">
                  <c:v>44100</c:v>
                </c:pt>
                <c:pt idx="24">
                  <c:v>44101</c:v>
                </c:pt>
                <c:pt idx="25">
                  <c:v>44102</c:v>
                </c:pt>
                <c:pt idx="26">
                  <c:v>44103</c:v>
                </c:pt>
                <c:pt idx="27">
                  <c:v>44104</c:v>
                </c:pt>
                <c:pt idx="28">
                  <c:v>44105</c:v>
                </c:pt>
                <c:pt idx="29">
                  <c:v>44106</c:v>
                </c:pt>
                <c:pt idx="30">
                  <c:v>44107</c:v>
                </c:pt>
                <c:pt idx="31">
                  <c:v>44108</c:v>
                </c:pt>
                <c:pt idx="32">
                  <c:v>44109</c:v>
                </c:pt>
                <c:pt idx="33">
                  <c:v>44110</c:v>
                </c:pt>
                <c:pt idx="34">
                  <c:v>44111</c:v>
                </c:pt>
                <c:pt idx="35">
                  <c:v>44112</c:v>
                </c:pt>
                <c:pt idx="36">
                  <c:v>44113</c:v>
                </c:pt>
                <c:pt idx="37">
                  <c:v>44114</c:v>
                </c:pt>
                <c:pt idx="38">
                  <c:v>44115</c:v>
                </c:pt>
                <c:pt idx="39">
                  <c:v>44116</c:v>
                </c:pt>
                <c:pt idx="40">
                  <c:v>44117</c:v>
                </c:pt>
                <c:pt idx="41">
                  <c:v>44118</c:v>
                </c:pt>
                <c:pt idx="42">
                  <c:v>44119</c:v>
                </c:pt>
                <c:pt idx="43">
                  <c:v>44120</c:v>
                </c:pt>
                <c:pt idx="44">
                  <c:v>44121</c:v>
                </c:pt>
                <c:pt idx="45">
                  <c:v>44122</c:v>
                </c:pt>
                <c:pt idx="46">
                  <c:v>44123</c:v>
                </c:pt>
                <c:pt idx="47">
                  <c:v>44124</c:v>
                </c:pt>
                <c:pt idx="48">
                  <c:v>44125</c:v>
                </c:pt>
                <c:pt idx="49">
                  <c:v>44126</c:v>
                </c:pt>
                <c:pt idx="50">
                  <c:v>44127</c:v>
                </c:pt>
                <c:pt idx="51">
                  <c:v>44128</c:v>
                </c:pt>
                <c:pt idx="52">
                  <c:v>44129</c:v>
                </c:pt>
                <c:pt idx="53">
                  <c:v>44130</c:v>
                </c:pt>
                <c:pt idx="54">
                  <c:v>44131</c:v>
                </c:pt>
                <c:pt idx="55">
                  <c:v>44132</c:v>
                </c:pt>
                <c:pt idx="56">
                  <c:v>44133</c:v>
                </c:pt>
                <c:pt idx="57">
                  <c:v>44134</c:v>
                </c:pt>
                <c:pt idx="58">
                  <c:v>44135</c:v>
                </c:pt>
                <c:pt idx="59">
                  <c:v>44136</c:v>
                </c:pt>
                <c:pt idx="60">
                  <c:v>44137</c:v>
                </c:pt>
                <c:pt idx="61">
                  <c:v>44138</c:v>
                </c:pt>
                <c:pt idx="62">
                  <c:v>44139</c:v>
                </c:pt>
                <c:pt idx="63">
                  <c:v>44140</c:v>
                </c:pt>
                <c:pt idx="64">
                  <c:v>44141</c:v>
                </c:pt>
                <c:pt idx="65">
                  <c:v>44142</c:v>
                </c:pt>
                <c:pt idx="66">
                  <c:v>44143</c:v>
                </c:pt>
                <c:pt idx="67">
                  <c:v>44144</c:v>
                </c:pt>
                <c:pt idx="68">
                  <c:v>44145</c:v>
                </c:pt>
                <c:pt idx="69">
                  <c:v>44146</c:v>
                </c:pt>
                <c:pt idx="70">
                  <c:v>44147</c:v>
                </c:pt>
                <c:pt idx="71">
                  <c:v>44148</c:v>
                </c:pt>
                <c:pt idx="72">
                  <c:v>44149</c:v>
                </c:pt>
                <c:pt idx="73">
                  <c:v>44150</c:v>
                </c:pt>
                <c:pt idx="74">
                  <c:v>44151</c:v>
                </c:pt>
                <c:pt idx="75">
                  <c:v>44152</c:v>
                </c:pt>
                <c:pt idx="76">
                  <c:v>44153</c:v>
                </c:pt>
                <c:pt idx="77">
                  <c:v>44154</c:v>
                </c:pt>
                <c:pt idx="78">
                  <c:v>44155</c:v>
                </c:pt>
                <c:pt idx="79">
                  <c:v>44156</c:v>
                </c:pt>
                <c:pt idx="80">
                  <c:v>44157</c:v>
                </c:pt>
                <c:pt idx="81">
                  <c:v>44158</c:v>
                </c:pt>
                <c:pt idx="82">
                  <c:v>44159</c:v>
                </c:pt>
                <c:pt idx="83">
                  <c:v>44160</c:v>
                </c:pt>
                <c:pt idx="84">
                  <c:v>44161</c:v>
                </c:pt>
                <c:pt idx="85">
                  <c:v>44162</c:v>
                </c:pt>
                <c:pt idx="86">
                  <c:v>44163</c:v>
                </c:pt>
                <c:pt idx="87">
                  <c:v>44164</c:v>
                </c:pt>
                <c:pt idx="88">
                  <c:v>44165</c:v>
                </c:pt>
                <c:pt idx="89">
                  <c:v>44166</c:v>
                </c:pt>
                <c:pt idx="90">
                  <c:v>44167</c:v>
                </c:pt>
                <c:pt idx="91">
                  <c:v>44168</c:v>
                </c:pt>
                <c:pt idx="92">
                  <c:v>44169</c:v>
                </c:pt>
                <c:pt idx="93">
                  <c:v>44170</c:v>
                </c:pt>
                <c:pt idx="94">
                  <c:v>44171</c:v>
                </c:pt>
                <c:pt idx="95">
                  <c:v>44172</c:v>
                </c:pt>
                <c:pt idx="96">
                  <c:v>44173</c:v>
                </c:pt>
                <c:pt idx="97">
                  <c:v>44174</c:v>
                </c:pt>
                <c:pt idx="98">
                  <c:v>44175</c:v>
                </c:pt>
                <c:pt idx="99">
                  <c:v>44176</c:v>
                </c:pt>
                <c:pt idx="100">
                  <c:v>44177</c:v>
                </c:pt>
                <c:pt idx="101">
                  <c:v>44178</c:v>
                </c:pt>
                <c:pt idx="102">
                  <c:v>44179</c:v>
                </c:pt>
                <c:pt idx="103">
                  <c:v>44180</c:v>
                </c:pt>
                <c:pt idx="104">
                  <c:v>44181</c:v>
                </c:pt>
              </c:numCache>
            </c:numRef>
          </c:cat>
          <c:val>
            <c:numRef>
              <c:f>общее!$E$2:$E$121</c:f>
              <c:numCache>
                <c:formatCode>0.00</c:formatCode>
                <c:ptCount val="120"/>
                <c:pt idx="0">
                  <c:v>357.68040597882532</c:v>
                </c:pt>
                <c:pt idx="1">
                  <c:v>357.68040597882532</c:v>
                </c:pt>
                <c:pt idx="2">
                  <c:v>357.68040597882532</c:v>
                </c:pt>
                <c:pt idx="3">
                  <c:v>357.68040597882532</c:v>
                </c:pt>
                <c:pt idx="4">
                  <c:v>357.68040597882532</c:v>
                </c:pt>
                <c:pt idx="5">
                  <c:v>357.68040597882532</c:v>
                </c:pt>
                <c:pt idx="6">
                  <c:v>357.68040597882532</c:v>
                </c:pt>
                <c:pt idx="7">
                  <c:v>357.68040597882532</c:v>
                </c:pt>
                <c:pt idx="8">
                  <c:v>357.68040597882532</c:v>
                </c:pt>
                <c:pt idx="9">
                  <c:v>357.68040597882532</c:v>
                </c:pt>
                <c:pt idx="10">
                  <c:v>357.68040597882532</c:v>
                </c:pt>
                <c:pt idx="11">
                  <c:v>357.68040597882532</c:v>
                </c:pt>
                <c:pt idx="12">
                  <c:v>357.68040597882532</c:v>
                </c:pt>
                <c:pt idx="13">
                  <c:v>357.68040597882532</c:v>
                </c:pt>
                <c:pt idx="14">
                  <c:v>357.68040597882532</c:v>
                </c:pt>
                <c:pt idx="15">
                  <c:v>357.68040597882532</c:v>
                </c:pt>
                <c:pt idx="16">
                  <c:v>357.68040597882532</c:v>
                </c:pt>
                <c:pt idx="17">
                  <c:v>357.68040597882532</c:v>
                </c:pt>
                <c:pt idx="18">
                  <c:v>357.68040597882532</c:v>
                </c:pt>
                <c:pt idx="19">
                  <c:v>357.68040597882532</c:v>
                </c:pt>
                <c:pt idx="20">
                  <c:v>357.68040597882532</c:v>
                </c:pt>
                <c:pt idx="21">
                  <c:v>357.68040597882532</c:v>
                </c:pt>
                <c:pt idx="22">
                  <c:v>357.68040597882532</c:v>
                </c:pt>
                <c:pt idx="23">
                  <c:v>357.68040597882532</c:v>
                </c:pt>
                <c:pt idx="24">
                  <c:v>357.68040597882532</c:v>
                </c:pt>
                <c:pt idx="25">
                  <c:v>357.68040597882532</c:v>
                </c:pt>
                <c:pt idx="26">
                  <c:v>357.68040597882532</c:v>
                </c:pt>
                <c:pt idx="27">
                  <c:v>357.68040597882532</c:v>
                </c:pt>
                <c:pt idx="28">
                  <c:v>450.23547902009312</c:v>
                </c:pt>
                <c:pt idx="29">
                  <c:v>450.23547902009312</c:v>
                </c:pt>
                <c:pt idx="30">
                  <c:v>450.23547902009312</c:v>
                </c:pt>
                <c:pt idx="31">
                  <c:v>450.23547902009312</c:v>
                </c:pt>
                <c:pt idx="32">
                  <c:v>450.23547902009312</c:v>
                </c:pt>
                <c:pt idx="33">
                  <c:v>450.23547902009312</c:v>
                </c:pt>
                <c:pt idx="34">
                  <c:v>450.23547902009312</c:v>
                </c:pt>
                <c:pt idx="35">
                  <c:v>450.23547902009312</c:v>
                </c:pt>
                <c:pt idx="36">
                  <c:v>450.23547902009312</c:v>
                </c:pt>
                <c:pt idx="37">
                  <c:v>450.23547902009312</c:v>
                </c:pt>
                <c:pt idx="38">
                  <c:v>450.23547902009312</c:v>
                </c:pt>
                <c:pt idx="39">
                  <c:v>450.23547902009312</c:v>
                </c:pt>
                <c:pt idx="40">
                  <c:v>450.23547902009312</c:v>
                </c:pt>
                <c:pt idx="41">
                  <c:v>450.23547902009312</c:v>
                </c:pt>
                <c:pt idx="42">
                  <c:v>450.23547902009312</c:v>
                </c:pt>
                <c:pt idx="43">
                  <c:v>450.23547902009312</c:v>
                </c:pt>
                <c:pt idx="44">
                  <c:v>450.23547902009312</c:v>
                </c:pt>
                <c:pt idx="45">
                  <c:v>450.23547902009312</c:v>
                </c:pt>
                <c:pt idx="46">
                  <c:v>450.23547902009312</c:v>
                </c:pt>
                <c:pt idx="47">
                  <c:v>450.23547902009312</c:v>
                </c:pt>
                <c:pt idx="48">
                  <c:v>450.23547902009312</c:v>
                </c:pt>
                <c:pt idx="49">
                  <c:v>450.23547902009312</c:v>
                </c:pt>
                <c:pt idx="50">
                  <c:v>450.23547902009312</c:v>
                </c:pt>
                <c:pt idx="51">
                  <c:v>450.23547902009312</c:v>
                </c:pt>
                <c:pt idx="52">
                  <c:v>450.23547902009312</c:v>
                </c:pt>
                <c:pt idx="53">
                  <c:v>450.23547902009312</c:v>
                </c:pt>
                <c:pt idx="54">
                  <c:v>450.23547902009312</c:v>
                </c:pt>
                <c:pt idx="55">
                  <c:v>450.23547902009312</c:v>
                </c:pt>
                <c:pt idx="56">
                  <c:v>450.23547902009312</c:v>
                </c:pt>
                <c:pt idx="57">
                  <c:v>450.23547902009312</c:v>
                </c:pt>
                <c:pt idx="58">
                  <c:v>450.23547902009312</c:v>
                </c:pt>
                <c:pt idx="59">
                  <c:v>386.99868549697658</c:v>
                </c:pt>
                <c:pt idx="60">
                  <c:v>386.99868549697658</c:v>
                </c:pt>
                <c:pt idx="61">
                  <c:v>386.99868549697658</c:v>
                </c:pt>
                <c:pt idx="62">
                  <c:v>386.99868549697658</c:v>
                </c:pt>
                <c:pt idx="63">
                  <c:v>386.99868549697658</c:v>
                </c:pt>
                <c:pt idx="64">
                  <c:v>386.99868549697658</c:v>
                </c:pt>
                <c:pt idx="65">
                  <c:v>386.99868549697658</c:v>
                </c:pt>
                <c:pt idx="66">
                  <c:v>386.99868549697658</c:v>
                </c:pt>
                <c:pt idx="67">
                  <c:v>386.99868549697658</c:v>
                </c:pt>
                <c:pt idx="68">
                  <c:v>386.99868549697658</c:v>
                </c:pt>
                <c:pt idx="69">
                  <c:v>386.99868549697658</c:v>
                </c:pt>
                <c:pt idx="70">
                  <c:v>386.99868549697658</c:v>
                </c:pt>
                <c:pt idx="71">
                  <c:v>386.99868549697658</c:v>
                </c:pt>
                <c:pt idx="72">
                  <c:v>386.99868549697658</c:v>
                </c:pt>
                <c:pt idx="73">
                  <c:v>386.99868549697658</c:v>
                </c:pt>
                <c:pt idx="74">
                  <c:v>386.99868549697658</c:v>
                </c:pt>
                <c:pt idx="75">
                  <c:v>386.99868549697658</c:v>
                </c:pt>
                <c:pt idx="76">
                  <c:v>386.99868549697658</c:v>
                </c:pt>
                <c:pt idx="77">
                  <c:v>386.99868549697658</c:v>
                </c:pt>
                <c:pt idx="78">
                  <c:v>386.99868549697658</c:v>
                </c:pt>
                <c:pt idx="79">
                  <c:v>386.99868549697658</c:v>
                </c:pt>
                <c:pt idx="80">
                  <c:v>386.99868549697658</c:v>
                </c:pt>
                <c:pt idx="81">
                  <c:v>386.99868549697658</c:v>
                </c:pt>
                <c:pt idx="82">
                  <c:v>386.99868549697658</c:v>
                </c:pt>
                <c:pt idx="83">
                  <c:v>386.99868549697658</c:v>
                </c:pt>
                <c:pt idx="84">
                  <c:v>386.99868549697658</c:v>
                </c:pt>
                <c:pt idx="85">
                  <c:v>386.99868549697658</c:v>
                </c:pt>
                <c:pt idx="86">
                  <c:v>386.99868549697658</c:v>
                </c:pt>
                <c:pt idx="87">
                  <c:v>386.99868549697658</c:v>
                </c:pt>
                <c:pt idx="88">
                  <c:v>386.99868549697658</c:v>
                </c:pt>
                <c:pt idx="89">
                  <c:v>845.49785895611308</c:v>
                </c:pt>
                <c:pt idx="90">
                  <c:v>845.49785895611308</c:v>
                </c:pt>
                <c:pt idx="91">
                  <c:v>845.49785895611308</c:v>
                </c:pt>
                <c:pt idx="92">
                  <c:v>845.49785895611308</c:v>
                </c:pt>
                <c:pt idx="93">
                  <c:v>845.49785895611308</c:v>
                </c:pt>
                <c:pt idx="94">
                  <c:v>845.49785895611308</c:v>
                </c:pt>
                <c:pt idx="95">
                  <c:v>845.49785895611308</c:v>
                </c:pt>
                <c:pt idx="96">
                  <c:v>845.49785895611308</c:v>
                </c:pt>
                <c:pt idx="97">
                  <c:v>845.49785895611308</c:v>
                </c:pt>
                <c:pt idx="98">
                  <c:v>845.49785895611308</c:v>
                </c:pt>
                <c:pt idx="99">
                  <c:v>845.49785895611308</c:v>
                </c:pt>
                <c:pt idx="100">
                  <c:v>845.49785895611308</c:v>
                </c:pt>
                <c:pt idx="101">
                  <c:v>845.49785895611308</c:v>
                </c:pt>
                <c:pt idx="102">
                  <c:v>845.49785895611308</c:v>
                </c:pt>
                <c:pt idx="103">
                  <c:v>845.49785895611308</c:v>
                </c:pt>
                <c:pt idx="104">
                  <c:v>845.49785895611308</c:v>
                </c:pt>
                <c:pt idx="105">
                  <c:v>845.49785895611308</c:v>
                </c:pt>
                <c:pt idx="106">
                  <c:v>845.49785895611308</c:v>
                </c:pt>
                <c:pt idx="107">
                  <c:v>845.49785895611308</c:v>
                </c:pt>
                <c:pt idx="108">
                  <c:v>845.49785895611308</c:v>
                </c:pt>
                <c:pt idx="109">
                  <c:v>845.49785895611308</c:v>
                </c:pt>
                <c:pt idx="110">
                  <c:v>845.49785895611308</c:v>
                </c:pt>
                <c:pt idx="111">
                  <c:v>845.49785895611308</c:v>
                </c:pt>
                <c:pt idx="112">
                  <c:v>845.49785895611308</c:v>
                </c:pt>
                <c:pt idx="113">
                  <c:v>845.49785895611308</c:v>
                </c:pt>
                <c:pt idx="114">
                  <c:v>845.49785895611308</c:v>
                </c:pt>
                <c:pt idx="115">
                  <c:v>845.49785895611308</c:v>
                </c:pt>
                <c:pt idx="116">
                  <c:v>845.49785895611308</c:v>
                </c:pt>
                <c:pt idx="117">
                  <c:v>845.49785895611308</c:v>
                </c:pt>
                <c:pt idx="118">
                  <c:v>845.49785895611308</c:v>
                </c:pt>
                <c:pt idx="119">
                  <c:v>845.49785895611308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D70-46C7-85F5-F60FB8B41E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3381504"/>
        <c:axId val="193383424"/>
      </c:lineChart>
      <c:dateAx>
        <c:axId val="19338150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dd&quot;.&quot;mm" sourceLinked="1"/>
        <c:majorTickMark val="cross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 algn="ctr">
              <a:defRPr lang="en-US" sz="1400" b="0" i="0" u="none" strike="noStrike" kern="1200" cap="none" spc="0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pPr>
            <a:endParaRPr lang="ru-RU"/>
          </a:p>
        </c:txPr>
        <c:crossAx val="193383424"/>
        <c:crosses val="autoZero"/>
        <c:auto val="1"/>
        <c:lblOffset val="100"/>
        <c:baseTimeUnit val="days"/>
      </c:dateAx>
      <c:valAx>
        <c:axId val="193383424"/>
        <c:scaling>
          <c:orientation val="minMax"/>
          <c:max val="35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400" b="0" u="none" strike="noStrike" kern="120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pPr>
            <a:endParaRPr lang="ru-RU"/>
          </a:p>
        </c:txPr>
        <c:crossAx val="193381504"/>
        <c:crosses val="autoZero"/>
        <c:crossBetween val="between"/>
        <c:majorUnit val="250"/>
      </c:valAx>
      <c:spPr>
        <a:noFill/>
        <a:ln>
          <a:noFill/>
        </a:ln>
        <a:effectLst/>
      </c:spPr>
    </c:plotArea>
    <c:legend>
      <c:legendPos val="b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lang="en-US" sz="1400" b="0" i="0" u="none" strike="noStrike" kern="1200" cap="none" spc="0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pPr>
            <a:endParaRPr lang="ru-RU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lang="en-US" sz="1400" b="0" i="0" u="none" strike="noStrike" kern="1200" cap="none" spc="0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pPr>
            <a:endParaRPr lang="ru-RU"/>
          </a:p>
        </c:txPr>
      </c:legendEntry>
      <c:layout>
        <c:manualLayout>
          <c:xMode val="edge"/>
          <c:yMode val="edge"/>
          <c:x val="1.448300052266029E-3"/>
          <c:y val="0.92879082786166312"/>
          <c:w val="0.58054804324899112"/>
          <c:h val="7.083086236102226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400" b="0" i="0" u="none" strike="noStrike" kern="1200" cap="none" spc="0" baseline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zero"/>
    <c:showDLblsOverMax val="1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1">
    <c:autoUpdate val="0"/>
  </c:externalData>
  <c:userShapes r:id="rId2"/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4692856992985"/>
          <c:y val="6.642399244434205E-2"/>
          <c:w val="0.82459603624774735"/>
          <c:h val="0.72741102252160728"/>
        </c:manualLayout>
      </c:layout>
      <c:lineChart>
        <c:grouping val="standard"/>
        <c:varyColors val="1"/>
        <c:ser>
          <c:idx val="0"/>
          <c:order val="0"/>
          <c:tx>
            <c:v>сен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общее!$G$65:$G$75</c:f>
              <c:numCache>
                <c:formatCode>General</c:formatCode>
                <c:ptCount val="11"/>
                <c:pt idx="0">
                  <c:v>0</c:v>
                </c:pt>
                <c:pt idx="1">
                  <c:v>10</c:v>
                </c:pt>
                <c:pt idx="2">
                  <c:v>2000</c:v>
                </c:pt>
                <c:pt idx="3">
                  <c:v>3000</c:v>
                </c:pt>
                <c:pt idx="4">
                  <c:v>4000</c:v>
                </c:pt>
                <c:pt idx="5">
                  <c:v>5000</c:v>
                </c:pt>
                <c:pt idx="6">
                  <c:v>6000</c:v>
                </c:pt>
                <c:pt idx="7">
                  <c:v>7000</c:v>
                </c:pt>
                <c:pt idx="8">
                  <c:v>8000</c:v>
                </c:pt>
                <c:pt idx="9">
                  <c:v>9000</c:v>
                </c:pt>
                <c:pt idx="10">
                  <c:v>10000</c:v>
                </c:pt>
              </c:numCache>
            </c:numRef>
          </c:cat>
          <c:val>
            <c:numRef>
              <c:f>сен!$G$27:$G$35</c:f>
              <c:numCache>
                <c:formatCode>#\ ??/??</c:formatCode>
                <c:ptCount val="9"/>
                <c:pt idx="0" formatCode="General">
                  <c:v>0</c:v>
                </c:pt>
                <c:pt idx="1">
                  <c:v>0.75</c:v>
                </c:pt>
                <c:pt idx="2">
                  <c:v>0.9285714285714286</c:v>
                </c:pt>
                <c:pt idx="3">
                  <c:v>0.9642857142857143</c:v>
                </c:pt>
                <c:pt idx="4">
                  <c:v>0.9642857142857143</c:v>
                </c:pt>
                <c:pt idx="5">
                  <c:v>0.9642857142857143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BF69-4369-8AA7-6286B2AA21B0}"/>
            </c:ext>
          </c:extLst>
        </c:ser>
        <c:ser>
          <c:idx val="1"/>
          <c:order val="1"/>
          <c:tx>
            <c:v>окт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общее!$G$65:$G$75</c:f>
              <c:numCache>
                <c:formatCode>General</c:formatCode>
                <c:ptCount val="11"/>
                <c:pt idx="0">
                  <c:v>0</c:v>
                </c:pt>
                <c:pt idx="1">
                  <c:v>10</c:v>
                </c:pt>
                <c:pt idx="2">
                  <c:v>2000</c:v>
                </c:pt>
                <c:pt idx="3">
                  <c:v>3000</c:v>
                </c:pt>
                <c:pt idx="4">
                  <c:v>4000</c:v>
                </c:pt>
                <c:pt idx="5">
                  <c:v>5000</c:v>
                </c:pt>
                <c:pt idx="6">
                  <c:v>6000</c:v>
                </c:pt>
                <c:pt idx="7">
                  <c:v>7000</c:v>
                </c:pt>
                <c:pt idx="8">
                  <c:v>8000</c:v>
                </c:pt>
                <c:pt idx="9">
                  <c:v>9000</c:v>
                </c:pt>
                <c:pt idx="10">
                  <c:v>10000</c:v>
                </c:pt>
              </c:numCache>
            </c:numRef>
          </c:cat>
          <c:val>
            <c:numRef>
              <c:f>окт!$G$27:$G$35</c:f>
              <c:numCache>
                <c:formatCode>#\ ??/??</c:formatCode>
                <c:ptCount val="9"/>
                <c:pt idx="0" formatCode="General">
                  <c:v>0</c:v>
                </c:pt>
                <c:pt idx="1">
                  <c:v>0.83870967741935487</c:v>
                </c:pt>
                <c:pt idx="2">
                  <c:v>0.87096774193548387</c:v>
                </c:pt>
                <c:pt idx="3">
                  <c:v>0.93548387096774199</c:v>
                </c:pt>
                <c:pt idx="4">
                  <c:v>0.967741935483871</c:v>
                </c:pt>
                <c:pt idx="5">
                  <c:v>0.967741935483871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BF69-4369-8AA7-6286B2AA21B0}"/>
            </c:ext>
          </c:extLst>
        </c:ser>
        <c:ser>
          <c:idx val="2"/>
          <c:order val="2"/>
          <c:tx>
            <c:v>ноя</c:v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общее!$G$65:$G$75</c:f>
              <c:numCache>
                <c:formatCode>General</c:formatCode>
                <c:ptCount val="11"/>
                <c:pt idx="0">
                  <c:v>0</c:v>
                </c:pt>
                <c:pt idx="1">
                  <c:v>10</c:v>
                </c:pt>
                <c:pt idx="2">
                  <c:v>2000</c:v>
                </c:pt>
                <c:pt idx="3">
                  <c:v>3000</c:v>
                </c:pt>
                <c:pt idx="4">
                  <c:v>4000</c:v>
                </c:pt>
                <c:pt idx="5">
                  <c:v>5000</c:v>
                </c:pt>
                <c:pt idx="6">
                  <c:v>6000</c:v>
                </c:pt>
                <c:pt idx="7">
                  <c:v>7000</c:v>
                </c:pt>
                <c:pt idx="8">
                  <c:v>8000</c:v>
                </c:pt>
                <c:pt idx="9">
                  <c:v>9000</c:v>
                </c:pt>
                <c:pt idx="10">
                  <c:v>10000</c:v>
                </c:pt>
              </c:numCache>
            </c:numRef>
          </c:cat>
          <c:val>
            <c:numRef>
              <c:f>ноя!$G$27:$G$35</c:f>
              <c:numCache>
                <c:formatCode>#\ ??/??</c:formatCode>
                <c:ptCount val="9"/>
                <c:pt idx="0" formatCode="General">
                  <c:v>0</c:v>
                </c:pt>
                <c:pt idx="1">
                  <c:v>0.73333333333333328</c:v>
                </c:pt>
                <c:pt idx="2">
                  <c:v>0.83333333333333326</c:v>
                </c:pt>
                <c:pt idx="3">
                  <c:v>0.83333333333333326</c:v>
                </c:pt>
                <c:pt idx="4">
                  <c:v>0.93333333333333324</c:v>
                </c:pt>
                <c:pt idx="5">
                  <c:v>0.96666666666666656</c:v>
                </c:pt>
                <c:pt idx="6">
                  <c:v>0.99999999999999989</c:v>
                </c:pt>
                <c:pt idx="7">
                  <c:v>0.99999999999999989</c:v>
                </c:pt>
                <c:pt idx="8">
                  <c:v>0.99999999999999989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BF69-4369-8AA7-6286B2AA21B0}"/>
            </c:ext>
          </c:extLst>
        </c:ser>
        <c:ser>
          <c:idx val="3"/>
          <c:order val="3"/>
          <c:tx>
            <c:v>дек</c:v>
          </c:tx>
          <c:spPr>
            <a:ln w="34925" cap="rnd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общее!$G$65:$G$75</c:f>
              <c:numCache>
                <c:formatCode>General</c:formatCode>
                <c:ptCount val="11"/>
                <c:pt idx="0">
                  <c:v>0</c:v>
                </c:pt>
                <c:pt idx="1">
                  <c:v>10</c:v>
                </c:pt>
                <c:pt idx="2">
                  <c:v>2000</c:v>
                </c:pt>
                <c:pt idx="3">
                  <c:v>3000</c:v>
                </c:pt>
                <c:pt idx="4">
                  <c:v>4000</c:v>
                </c:pt>
                <c:pt idx="5">
                  <c:v>5000</c:v>
                </c:pt>
                <c:pt idx="6">
                  <c:v>6000</c:v>
                </c:pt>
                <c:pt idx="7">
                  <c:v>7000</c:v>
                </c:pt>
                <c:pt idx="8">
                  <c:v>8000</c:v>
                </c:pt>
                <c:pt idx="9">
                  <c:v>9000</c:v>
                </c:pt>
                <c:pt idx="10">
                  <c:v>10000</c:v>
                </c:pt>
              </c:numCache>
            </c:numRef>
          </c:cat>
          <c:val>
            <c:numRef>
              <c:f>дек!$G$27:$G$35</c:f>
              <c:numCache>
                <c:formatCode>#\ ??/??</c:formatCode>
                <c:ptCount val="9"/>
                <c:pt idx="0" formatCode="General">
                  <c:v>0</c:v>
                </c:pt>
                <c:pt idx="1">
                  <c:v>0.5625</c:v>
                </c:pt>
                <c:pt idx="2">
                  <c:v>0.8125</c:v>
                </c:pt>
                <c:pt idx="3">
                  <c:v>0.9375</c:v>
                </c:pt>
                <c:pt idx="4">
                  <c:v>0.9375</c:v>
                </c:pt>
                <c:pt idx="5">
                  <c:v>0.9375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BF69-4369-8AA7-6286B2AA21B0}"/>
            </c:ext>
          </c:extLst>
        </c:ser>
        <c:ser>
          <c:idx val="4"/>
          <c:order val="4"/>
          <c:tx>
            <c:v>общ</c:v>
          </c:tx>
          <c:spPr>
            <a:ln w="34925" cap="rnd">
              <a:solidFill>
                <a:schemeClr val="accent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общее!$G$65:$G$75</c:f>
              <c:numCache>
                <c:formatCode>General</c:formatCode>
                <c:ptCount val="11"/>
                <c:pt idx="0">
                  <c:v>0</c:v>
                </c:pt>
                <c:pt idx="1">
                  <c:v>10</c:v>
                </c:pt>
                <c:pt idx="2">
                  <c:v>2000</c:v>
                </c:pt>
                <c:pt idx="3">
                  <c:v>3000</c:v>
                </c:pt>
                <c:pt idx="4">
                  <c:v>4000</c:v>
                </c:pt>
                <c:pt idx="5">
                  <c:v>5000</c:v>
                </c:pt>
                <c:pt idx="6">
                  <c:v>6000</c:v>
                </c:pt>
                <c:pt idx="7">
                  <c:v>7000</c:v>
                </c:pt>
                <c:pt idx="8">
                  <c:v>8000</c:v>
                </c:pt>
                <c:pt idx="9">
                  <c:v>9000</c:v>
                </c:pt>
                <c:pt idx="10">
                  <c:v>10000</c:v>
                </c:pt>
              </c:numCache>
            </c:numRef>
          </c:cat>
          <c:val>
            <c:numRef>
              <c:f>общее!$I$27:$I$35</c:f>
              <c:numCache>
                <c:formatCode>#\ ??/??</c:formatCode>
                <c:ptCount val="9"/>
                <c:pt idx="0" formatCode="General">
                  <c:v>0</c:v>
                </c:pt>
                <c:pt idx="1">
                  <c:v>0.73333333333333328</c:v>
                </c:pt>
                <c:pt idx="2">
                  <c:v>0.82857142857142851</c:v>
                </c:pt>
                <c:pt idx="3">
                  <c:v>0.89523809523809517</c:v>
                </c:pt>
                <c:pt idx="4">
                  <c:v>0.93333333333333324</c:v>
                </c:pt>
                <c:pt idx="5">
                  <c:v>0.97142857142857131</c:v>
                </c:pt>
                <c:pt idx="6">
                  <c:v>0.9809523809523808</c:v>
                </c:pt>
                <c:pt idx="7">
                  <c:v>0.99047619047619029</c:v>
                </c:pt>
                <c:pt idx="8">
                  <c:v>0.99999999999999978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4-BF69-4369-8AA7-6286B2AA21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3983616"/>
        <c:axId val="193985536"/>
      </c:lineChart>
      <c:catAx>
        <c:axId val="1939836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vert="horz" wrap="square" anchor="ctr" anchorCtr="1"/>
          <a:lstStyle/>
          <a:p>
            <a:pPr>
              <a:defRPr lang="en-US" sz="1400" b="0" u="none" strike="noStrike" kern="120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pPr>
            <a:endParaRPr lang="ru-RU"/>
          </a:p>
        </c:txPr>
        <c:crossAx val="193985536"/>
        <c:crosses val="autoZero"/>
        <c:auto val="1"/>
        <c:lblAlgn val="ctr"/>
        <c:lblOffset val="100"/>
        <c:noMultiLvlLbl val="1"/>
      </c:catAx>
      <c:valAx>
        <c:axId val="193985536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400" b="0" u="none" strike="noStrike" kern="120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pPr>
            <a:endParaRPr lang="ru-RU"/>
          </a:p>
        </c:txPr>
        <c:crossAx val="193983616"/>
        <c:crosses val="autoZero"/>
        <c:crossBetween val="between"/>
        <c:majorUnit val="0.25"/>
      </c:valAx>
      <c:spPr>
        <a:noFill/>
        <a:ln>
          <a:noFill/>
        </a:ln>
        <a:effectLst/>
      </c:spPr>
    </c:plotArea>
    <c:plotVisOnly val="1"/>
    <c:dispBlanksAs val="zero"/>
    <c:showDLblsOverMax val="1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xMode val="edge"/>
          <c:yMode val="edge"/>
          <c:x val="2.8210116731517552E-2"/>
          <c:y val="0.17980295566502463"/>
          <c:w val="0.94087321660181589"/>
          <c:h val="0.72167952411934189"/>
        </c:manualLayout>
      </c:layout>
      <c:barChart>
        <c:barDir val="col"/>
        <c:grouping val="clustered"/>
        <c:varyColors val="1"/>
        <c:ser>
          <c:idx val="0"/>
          <c:order val="0"/>
          <c:tx>
            <c:v>общ</c:v>
          </c:tx>
          <c:invertIfNegative val="1"/>
          <c:dPt>
            <c:idx val="0"/>
            <c:invertIfNegative val="1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0-6DBE-4C16-8EE9-45E7E0486CA3}"/>
              </c:ext>
            </c:extLst>
          </c:dPt>
          <c:dPt>
            <c:idx val="1"/>
            <c:invertIfNegative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DBE-4C16-8EE9-45E7E0486CA3}"/>
              </c:ext>
            </c:extLst>
          </c:dPt>
          <c:dPt>
            <c:idx val="2"/>
            <c:invertIfNegative val="1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6DBE-4C16-8EE9-45E7E0486CA3}"/>
              </c:ext>
            </c:extLst>
          </c:dPt>
          <c:dPt>
            <c:idx val="3"/>
            <c:invertIfNegative val="1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3D21-4986-A5F0-4FAF0CE9B63A}"/>
              </c:ext>
            </c:extLst>
          </c:dPt>
          <c:dPt>
            <c:idx val="4"/>
            <c:invertIfNegative val="1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3D21-4986-A5F0-4FAF0CE9B63A}"/>
              </c:ext>
            </c:extLst>
          </c:dPt>
          <c:dPt>
            <c:idx val="5"/>
            <c:invertIfNegative val="1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3D21-4986-A5F0-4FAF0CE9B63A}"/>
              </c:ext>
            </c:extLst>
          </c:dPt>
          <c:dPt>
            <c:idx val="6"/>
            <c:invertIfNegative val="1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3D21-4986-A5F0-4FAF0CE9B63A}"/>
              </c:ext>
            </c:extLst>
          </c:dPt>
          <c:dPt>
            <c:idx val="7"/>
            <c:invertIfNegative val="1"/>
            <c:bubble3D val="0"/>
            <c:spPr>
              <a:gradFill rotWithShape="1">
                <a:gsLst>
                  <a:gs pos="0">
                    <a:schemeClr val="accent2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3D21-4986-A5F0-4FAF0CE9B63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n-US" sz="1400" b="0" i="0" u="none" strike="noStrike" kern="1200" cap="none" spc="0" baseline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общее!$H$15:$H$22</c:f>
              <c:numCache>
                <c:formatCode>0</c:formatCode>
                <c:ptCount val="8"/>
                <c:pt idx="0">
                  <c:v>209.41381258686354</c:v>
                </c:pt>
                <c:pt idx="1">
                  <c:v>628.24143776059066</c:v>
                </c:pt>
                <c:pt idx="2">
                  <c:v>1047.0690629343178</c:v>
                </c:pt>
                <c:pt idx="3">
                  <c:v>1465.8966881080448</c:v>
                </c:pt>
                <c:pt idx="4">
                  <c:v>1884.7243132817721</c:v>
                </c:pt>
                <c:pt idx="5">
                  <c:v>2303.5519384554991</c:v>
                </c:pt>
                <c:pt idx="6">
                  <c:v>2722.3795636292261</c:v>
                </c:pt>
                <c:pt idx="7">
                  <c:v>3141.2071888029532</c:v>
                </c:pt>
              </c:numCache>
            </c:numRef>
          </c:cat>
          <c:val>
            <c:numRef>
              <c:f>общее!$I$15:$I$22</c:f>
              <c:numCache>
                <c:formatCode>General</c:formatCode>
                <c:ptCount val="8"/>
                <c:pt idx="0">
                  <c:v>77</c:v>
                </c:pt>
                <c:pt idx="1">
                  <c:v>10</c:v>
                </c:pt>
                <c:pt idx="2">
                  <c:v>7</c:v>
                </c:pt>
                <c:pt idx="3">
                  <c:v>4</c:v>
                </c:pt>
                <c:pt idx="4">
                  <c:v>4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DBE-4C16-8EE9-45E7E0486C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93337216"/>
        <c:axId val="193343488"/>
      </c:barChart>
      <c:catAx>
        <c:axId val="1933372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400" b="0" i="0" u="none" strike="noStrike" kern="1200" cap="none" spc="0" baseline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400" b="0" i="0" u="none" strike="noStrike" kern="1200" cap="none" spc="0" baseline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 algn="ctr">
              <a:defRPr lang="en-US" sz="1400" b="0" i="0" u="none" strike="noStrike" kern="1200" cap="none" spc="0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pPr>
            <a:endParaRPr lang="ru-RU"/>
          </a:p>
        </c:txPr>
        <c:crossAx val="193343488"/>
        <c:crosses val="autoZero"/>
        <c:auto val="1"/>
        <c:lblAlgn val="ctr"/>
        <c:lblOffset val="100"/>
        <c:noMultiLvlLbl val="1"/>
      </c:catAx>
      <c:valAx>
        <c:axId val="193343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400" b="0" i="0" u="none" strike="noStrike" kern="1200" cap="none" spc="0" baseline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400" b="0" i="0" u="none" strike="noStrike" kern="1200" cap="none" spc="0" baseline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1400" b="0" i="0" u="none" strike="noStrike" kern="1200" cap="none" spc="0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pPr>
            <a:endParaRPr lang="ru-RU"/>
          </a:p>
        </c:txPr>
        <c:crossAx val="1933372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1"/>
  </c:chart>
  <c:spPr>
    <a:noFill/>
    <a:ln>
      <a:noFill/>
    </a:ln>
    <a:effectLst/>
  </c:spPr>
  <c:txPr>
    <a:bodyPr/>
    <a:lstStyle/>
    <a:p>
      <a:pPr algn="ctr">
        <a:defRPr lang="en-US" sz="1400" b="0" i="0" u="none" strike="noStrike" kern="1200" cap="none" spc="0" baseline="0">
          <a:ln w="0"/>
          <a:solidFill>
            <a:schemeClr val="tx1"/>
          </a:solidFill>
          <a:effectLst>
            <a:outerShdw blurRad="38100" dist="19050" dir="2700000" algn="tl" rotWithShape="0">
              <a:schemeClr val="dk1">
                <a:alpha val="40000"/>
              </a:schemeClr>
            </a:outerShdw>
          </a:effectLst>
          <a:latin typeface="+mn-lt"/>
          <a:ea typeface="+mn-ea"/>
          <a:cs typeface="+mn-cs"/>
        </a:defRPr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3525861042517617E-2"/>
          <c:y val="0.17022437744062477"/>
          <c:w val="0.92003758405938907"/>
          <c:h val="0.75457823869577278"/>
        </c:manualLayout>
      </c:layout>
      <c:lineChart>
        <c:grouping val="standard"/>
        <c:varyColors val="0"/>
        <c:ser>
          <c:idx val="1"/>
          <c:order val="0"/>
          <c:tx>
            <c:v>x̅ за месяц</c:v>
          </c:tx>
          <c:spPr>
            <a:ln w="15875" cap="rnd">
              <a:solidFill>
                <a:srgbClr val="F20085"/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Лист1!$A$2:$A$104</c:f>
              <c:numCache>
                <c:formatCode>m/d/yyyy</c:formatCode>
                <c:ptCount val="103"/>
                <c:pt idx="0">
                  <c:v>44807</c:v>
                </c:pt>
                <c:pt idx="1">
                  <c:v>44808</c:v>
                </c:pt>
                <c:pt idx="2">
                  <c:v>44809</c:v>
                </c:pt>
                <c:pt idx="3">
                  <c:v>44810</c:v>
                </c:pt>
                <c:pt idx="4">
                  <c:v>44811</c:v>
                </c:pt>
                <c:pt idx="5">
                  <c:v>44812</c:v>
                </c:pt>
                <c:pt idx="6">
                  <c:v>44813</c:v>
                </c:pt>
                <c:pt idx="7">
                  <c:v>44814</c:v>
                </c:pt>
                <c:pt idx="8">
                  <c:v>44815</c:v>
                </c:pt>
                <c:pt idx="9">
                  <c:v>44816</c:v>
                </c:pt>
                <c:pt idx="10">
                  <c:v>44817</c:v>
                </c:pt>
                <c:pt idx="11">
                  <c:v>44818</c:v>
                </c:pt>
                <c:pt idx="12">
                  <c:v>44819</c:v>
                </c:pt>
                <c:pt idx="13">
                  <c:v>44820</c:v>
                </c:pt>
                <c:pt idx="14">
                  <c:v>44821</c:v>
                </c:pt>
                <c:pt idx="15">
                  <c:v>44822</c:v>
                </c:pt>
                <c:pt idx="16">
                  <c:v>44823</c:v>
                </c:pt>
                <c:pt idx="17">
                  <c:v>44824</c:v>
                </c:pt>
                <c:pt idx="18">
                  <c:v>44825</c:v>
                </c:pt>
                <c:pt idx="19">
                  <c:v>44826</c:v>
                </c:pt>
                <c:pt idx="20">
                  <c:v>44827</c:v>
                </c:pt>
                <c:pt idx="21">
                  <c:v>44828</c:v>
                </c:pt>
                <c:pt idx="22">
                  <c:v>44829</c:v>
                </c:pt>
                <c:pt idx="23">
                  <c:v>44830</c:v>
                </c:pt>
                <c:pt idx="24">
                  <c:v>44831</c:v>
                </c:pt>
                <c:pt idx="25">
                  <c:v>44832</c:v>
                </c:pt>
                <c:pt idx="26">
                  <c:v>44833</c:v>
                </c:pt>
                <c:pt idx="27">
                  <c:v>44834</c:v>
                </c:pt>
                <c:pt idx="28">
                  <c:v>44835</c:v>
                </c:pt>
                <c:pt idx="29">
                  <c:v>44836</c:v>
                </c:pt>
                <c:pt idx="30">
                  <c:v>44837</c:v>
                </c:pt>
                <c:pt idx="31">
                  <c:v>44838</c:v>
                </c:pt>
                <c:pt idx="32">
                  <c:v>44839</c:v>
                </c:pt>
                <c:pt idx="33">
                  <c:v>44840</c:v>
                </c:pt>
                <c:pt idx="34">
                  <c:v>44841</c:v>
                </c:pt>
                <c:pt idx="35">
                  <c:v>44842</c:v>
                </c:pt>
                <c:pt idx="36">
                  <c:v>44843</c:v>
                </c:pt>
                <c:pt idx="37">
                  <c:v>44844</c:v>
                </c:pt>
                <c:pt idx="38">
                  <c:v>44845</c:v>
                </c:pt>
                <c:pt idx="39">
                  <c:v>44846</c:v>
                </c:pt>
                <c:pt idx="40">
                  <c:v>44847</c:v>
                </c:pt>
                <c:pt idx="41">
                  <c:v>44848</c:v>
                </c:pt>
                <c:pt idx="42">
                  <c:v>44849</c:v>
                </c:pt>
                <c:pt idx="43">
                  <c:v>44850</c:v>
                </c:pt>
                <c:pt idx="44">
                  <c:v>44851</c:v>
                </c:pt>
                <c:pt idx="45">
                  <c:v>44852</c:v>
                </c:pt>
                <c:pt idx="46">
                  <c:v>44853</c:v>
                </c:pt>
                <c:pt idx="47">
                  <c:v>44854</c:v>
                </c:pt>
                <c:pt idx="48">
                  <c:v>44855</c:v>
                </c:pt>
                <c:pt idx="49">
                  <c:v>44856</c:v>
                </c:pt>
                <c:pt idx="50">
                  <c:v>44857</c:v>
                </c:pt>
                <c:pt idx="51">
                  <c:v>44858</c:v>
                </c:pt>
                <c:pt idx="52">
                  <c:v>44859</c:v>
                </c:pt>
                <c:pt idx="53">
                  <c:v>44860</c:v>
                </c:pt>
                <c:pt idx="54">
                  <c:v>44861</c:v>
                </c:pt>
                <c:pt idx="55">
                  <c:v>44862</c:v>
                </c:pt>
                <c:pt idx="56">
                  <c:v>44863</c:v>
                </c:pt>
                <c:pt idx="57">
                  <c:v>44864</c:v>
                </c:pt>
                <c:pt idx="58">
                  <c:v>44865</c:v>
                </c:pt>
                <c:pt idx="59">
                  <c:v>44866</c:v>
                </c:pt>
                <c:pt idx="60">
                  <c:v>44867</c:v>
                </c:pt>
                <c:pt idx="61">
                  <c:v>44868</c:v>
                </c:pt>
                <c:pt idx="62">
                  <c:v>44869</c:v>
                </c:pt>
                <c:pt idx="63">
                  <c:v>44870</c:v>
                </c:pt>
                <c:pt idx="64">
                  <c:v>44871</c:v>
                </c:pt>
                <c:pt idx="65">
                  <c:v>44872</c:v>
                </c:pt>
                <c:pt idx="66">
                  <c:v>44873</c:v>
                </c:pt>
                <c:pt idx="67">
                  <c:v>44874</c:v>
                </c:pt>
                <c:pt idx="68">
                  <c:v>44875</c:v>
                </c:pt>
                <c:pt idx="69">
                  <c:v>44876</c:v>
                </c:pt>
                <c:pt idx="70">
                  <c:v>44877</c:v>
                </c:pt>
                <c:pt idx="71">
                  <c:v>44878</c:v>
                </c:pt>
                <c:pt idx="72">
                  <c:v>44879</c:v>
                </c:pt>
                <c:pt idx="73">
                  <c:v>44880</c:v>
                </c:pt>
                <c:pt idx="74">
                  <c:v>44881</c:v>
                </c:pt>
                <c:pt idx="75">
                  <c:v>44882</c:v>
                </c:pt>
                <c:pt idx="76">
                  <c:v>44883</c:v>
                </c:pt>
                <c:pt idx="77">
                  <c:v>44884</c:v>
                </c:pt>
                <c:pt idx="78">
                  <c:v>44885</c:v>
                </c:pt>
                <c:pt idx="79">
                  <c:v>44886</c:v>
                </c:pt>
                <c:pt idx="80">
                  <c:v>44887</c:v>
                </c:pt>
                <c:pt idx="81">
                  <c:v>44888</c:v>
                </c:pt>
                <c:pt idx="82">
                  <c:v>44889</c:v>
                </c:pt>
                <c:pt idx="83">
                  <c:v>44890</c:v>
                </c:pt>
                <c:pt idx="84">
                  <c:v>44891</c:v>
                </c:pt>
                <c:pt idx="85">
                  <c:v>44892</c:v>
                </c:pt>
                <c:pt idx="86">
                  <c:v>44893</c:v>
                </c:pt>
                <c:pt idx="87">
                  <c:v>44894</c:v>
                </c:pt>
                <c:pt idx="88">
                  <c:v>44895</c:v>
                </c:pt>
                <c:pt idx="89">
                  <c:v>44896</c:v>
                </c:pt>
                <c:pt idx="90">
                  <c:v>44897</c:v>
                </c:pt>
                <c:pt idx="91">
                  <c:v>44898</c:v>
                </c:pt>
                <c:pt idx="92">
                  <c:v>44899</c:v>
                </c:pt>
                <c:pt idx="93">
                  <c:v>44900</c:v>
                </c:pt>
                <c:pt idx="94">
                  <c:v>44901</c:v>
                </c:pt>
                <c:pt idx="95">
                  <c:v>44902</c:v>
                </c:pt>
                <c:pt idx="96">
                  <c:v>44903</c:v>
                </c:pt>
                <c:pt idx="97">
                  <c:v>44904</c:v>
                </c:pt>
                <c:pt idx="98">
                  <c:v>44905</c:v>
                </c:pt>
                <c:pt idx="99">
                  <c:v>44906</c:v>
                </c:pt>
                <c:pt idx="100">
                  <c:v>44907</c:v>
                </c:pt>
                <c:pt idx="101">
                  <c:v>44908</c:v>
                </c:pt>
                <c:pt idx="102">
                  <c:v>44909</c:v>
                </c:pt>
              </c:numCache>
            </c:numRef>
          </c:cat>
          <c:val>
            <c:numRef>
              <c:f>Лист1!$C$2:$C$104</c:f>
              <c:numCache>
                <c:formatCode>General</c:formatCode>
                <c:ptCount val="103"/>
                <c:pt idx="0">
                  <c:v>3805.1428571428573</c:v>
                </c:pt>
                <c:pt idx="1">
                  <c:v>3805.1428571428573</c:v>
                </c:pt>
                <c:pt idx="2">
                  <c:v>3805.1428571428573</c:v>
                </c:pt>
                <c:pt idx="3">
                  <c:v>3805.1428571428573</c:v>
                </c:pt>
                <c:pt idx="4">
                  <c:v>3805.1428571428573</c:v>
                </c:pt>
                <c:pt idx="5">
                  <c:v>3805.1428571428573</c:v>
                </c:pt>
                <c:pt idx="6">
                  <c:v>3805.1428571428573</c:v>
                </c:pt>
                <c:pt idx="7">
                  <c:v>3805.1428571428573</c:v>
                </c:pt>
                <c:pt idx="8">
                  <c:v>3805.1428571428573</c:v>
                </c:pt>
                <c:pt idx="9">
                  <c:v>3805.1428571428573</c:v>
                </c:pt>
                <c:pt idx="10">
                  <c:v>3805.1428571428573</c:v>
                </c:pt>
                <c:pt idx="11">
                  <c:v>3805.1428571428573</c:v>
                </c:pt>
                <c:pt idx="12">
                  <c:v>3805.1428571428573</c:v>
                </c:pt>
                <c:pt idx="13">
                  <c:v>3805.1428571428573</c:v>
                </c:pt>
                <c:pt idx="14">
                  <c:v>3805.1428571428573</c:v>
                </c:pt>
                <c:pt idx="15">
                  <c:v>3805.1428571428573</c:v>
                </c:pt>
                <c:pt idx="16">
                  <c:v>3805.1428571428573</c:v>
                </c:pt>
                <c:pt idx="17">
                  <c:v>3805.1428571428573</c:v>
                </c:pt>
                <c:pt idx="18">
                  <c:v>3805.1428571428573</c:v>
                </c:pt>
                <c:pt idx="19">
                  <c:v>3805.1428571428573</c:v>
                </c:pt>
                <c:pt idx="20">
                  <c:v>3805.1428571428573</c:v>
                </c:pt>
                <c:pt idx="21">
                  <c:v>3805.1428571428573</c:v>
                </c:pt>
                <c:pt idx="22">
                  <c:v>3805.1428571428573</c:v>
                </c:pt>
                <c:pt idx="23">
                  <c:v>3805.1428571428573</c:v>
                </c:pt>
                <c:pt idx="24">
                  <c:v>3805.1428571428573</c:v>
                </c:pt>
                <c:pt idx="25">
                  <c:v>3805.1428571428573</c:v>
                </c:pt>
                <c:pt idx="26">
                  <c:v>3805.1428571428573</c:v>
                </c:pt>
                <c:pt idx="27">
                  <c:v>3805.1428571428573</c:v>
                </c:pt>
                <c:pt idx="28">
                  <c:v>3809.7741935483873</c:v>
                </c:pt>
                <c:pt idx="29">
                  <c:v>3809.7741935483873</c:v>
                </c:pt>
                <c:pt idx="30">
                  <c:v>3809.7741935483873</c:v>
                </c:pt>
                <c:pt idx="31">
                  <c:v>3809.7741935483873</c:v>
                </c:pt>
                <c:pt idx="32">
                  <c:v>3809.7741935483873</c:v>
                </c:pt>
                <c:pt idx="33">
                  <c:v>3809.7741935483873</c:v>
                </c:pt>
                <c:pt idx="34">
                  <c:v>3809.7741935483873</c:v>
                </c:pt>
                <c:pt idx="35">
                  <c:v>3809.7741935483873</c:v>
                </c:pt>
                <c:pt idx="36">
                  <c:v>3809.7741935483873</c:v>
                </c:pt>
                <c:pt idx="37">
                  <c:v>3809.7741935483873</c:v>
                </c:pt>
                <c:pt idx="38">
                  <c:v>3809.7741935483873</c:v>
                </c:pt>
                <c:pt idx="39">
                  <c:v>3809.7741935483873</c:v>
                </c:pt>
                <c:pt idx="40">
                  <c:v>3809.7741935483873</c:v>
                </c:pt>
                <c:pt idx="41">
                  <c:v>3809.7741935483873</c:v>
                </c:pt>
                <c:pt idx="42">
                  <c:v>3809.7741935483873</c:v>
                </c:pt>
                <c:pt idx="43">
                  <c:v>3809.7741935483873</c:v>
                </c:pt>
                <c:pt idx="44">
                  <c:v>3809.7741935483873</c:v>
                </c:pt>
                <c:pt idx="45">
                  <c:v>3809.7741935483873</c:v>
                </c:pt>
                <c:pt idx="46">
                  <c:v>3809.7741935483873</c:v>
                </c:pt>
                <c:pt idx="47">
                  <c:v>3809.7741935483873</c:v>
                </c:pt>
                <c:pt idx="48">
                  <c:v>3809.7741935483873</c:v>
                </c:pt>
                <c:pt idx="49">
                  <c:v>3809.7741935483873</c:v>
                </c:pt>
                <c:pt idx="50">
                  <c:v>3809.7741935483873</c:v>
                </c:pt>
                <c:pt idx="51">
                  <c:v>3809.7741935483873</c:v>
                </c:pt>
                <c:pt idx="52">
                  <c:v>3809.7741935483873</c:v>
                </c:pt>
                <c:pt idx="53">
                  <c:v>3809.7741935483873</c:v>
                </c:pt>
                <c:pt idx="54">
                  <c:v>3809.7741935483873</c:v>
                </c:pt>
                <c:pt idx="55">
                  <c:v>3809.7741935483873</c:v>
                </c:pt>
                <c:pt idx="56">
                  <c:v>3809.7741935483873</c:v>
                </c:pt>
                <c:pt idx="57">
                  <c:v>3809.7741935483873</c:v>
                </c:pt>
                <c:pt idx="58">
                  <c:v>3809.7741935483873</c:v>
                </c:pt>
                <c:pt idx="59">
                  <c:v>2572.3333333333335</c:v>
                </c:pt>
                <c:pt idx="60">
                  <c:v>2572.3333333333335</c:v>
                </c:pt>
                <c:pt idx="61">
                  <c:v>2572.3333333333335</c:v>
                </c:pt>
                <c:pt idx="62">
                  <c:v>2572.3333333333335</c:v>
                </c:pt>
                <c:pt idx="63">
                  <c:v>2572.3333333333335</c:v>
                </c:pt>
                <c:pt idx="64">
                  <c:v>2572.3333333333335</c:v>
                </c:pt>
                <c:pt idx="65">
                  <c:v>2572.3333333333335</c:v>
                </c:pt>
                <c:pt idx="66">
                  <c:v>2572.3333333333335</c:v>
                </c:pt>
                <c:pt idx="67">
                  <c:v>2572.3333333333335</c:v>
                </c:pt>
                <c:pt idx="68">
                  <c:v>2572.3333333333335</c:v>
                </c:pt>
                <c:pt idx="69">
                  <c:v>2572.3333333333335</c:v>
                </c:pt>
                <c:pt idx="70">
                  <c:v>2572.3333333333335</c:v>
                </c:pt>
                <c:pt idx="71">
                  <c:v>2572.3333333333335</c:v>
                </c:pt>
                <c:pt idx="72">
                  <c:v>2572.3333333333335</c:v>
                </c:pt>
                <c:pt idx="73">
                  <c:v>2572.3333333333335</c:v>
                </c:pt>
                <c:pt idx="74">
                  <c:v>2572.3333333333335</c:v>
                </c:pt>
                <c:pt idx="75">
                  <c:v>2572.3333333333335</c:v>
                </c:pt>
                <c:pt idx="76">
                  <c:v>2572.3333333333335</c:v>
                </c:pt>
                <c:pt idx="77">
                  <c:v>2572.3333333333335</c:v>
                </c:pt>
                <c:pt idx="78">
                  <c:v>2572.3333333333335</c:v>
                </c:pt>
                <c:pt idx="79">
                  <c:v>2572.3333333333335</c:v>
                </c:pt>
                <c:pt idx="80">
                  <c:v>2572.3333333333335</c:v>
                </c:pt>
                <c:pt idx="81">
                  <c:v>2572.3333333333335</c:v>
                </c:pt>
                <c:pt idx="82">
                  <c:v>2572.3333333333335</c:v>
                </c:pt>
                <c:pt idx="83">
                  <c:v>2572.3333333333335</c:v>
                </c:pt>
                <c:pt idx="84">
                  <c:v>2572.3333333333335</c:v>
                </c:pt>
                <c:pt idx="85">
                  <c:v>2572.3333333333335</c:v>
                </c:pt>
                <c:pt idx="86">
                  <c:v>2572.3333333333335</c:v>
                </c:pt>
                <c:pt idx="87">
                  <c:v>2572.3333333333335</c:v>
                </c:pt>
                <c:pt idx="88">
                  <c:v>2572.3333333333335</c:v>
                </c:pt>
                <c:pt idx="89">
                  <c:v>3990.8571428571427</c:v>
                </c:pt>
                <c:pt idx="90">
                  <c:v>3990.8571428571427</c:v>
                </c:pt>
                <c:pt idx="91">
                  <c:v>3990.8571428571427</c:v>
                </c:pt>
                <c:pt idx="92">
                  <c:v>3990.8571428571427</c:v>
                </c:pt>
                <c:pt idx="93">
                  <c:v>3990.8571428571427</c:v>
                </c:pt>
                <c:pt idx="94">
                  <c:v>3990.8571428571427</c:v>
                </c:pt>
                <c:pt idx="95">
                  <c:v>3990.8571428571427</c:v>
                </c:pt>
                <c:pt idx="96">
                  <c:v>3990.8571428571427</c:v>
                </c:pt>
                <c:pt idx="97">
                  <c:v>3990.8571428571427</c:v>
                </c:pt>
                <c:pt idx="98">
                  <c:v>3990.8571428571427</c:v>
                </c:pt>
                <c:pt idx="99">
                  <c:v>3990.8571428571427</c:v>
                </c:pt>
                <c:pt idx="100">
                  <c:v>3990.8571428571427</c:v>
                </c:pt>
                <c:pt idx="101">
                  <c:v>3990.8571428571427</c:v>
                </c:pt>
                <c:pt idx="102">
                  <c:v>3990.8571428571427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FFB-43ED-BDB9-FDF321B34FDD}"/>
            </c:ext>
          </c:extLst>
        </c:ser>
        <c:ser>
          <c:idx val="2"/>
          <c:order val="1"/>
          <c:tx>
            <c:v>x̅ выборочное за месяц</c:v>
          </c:tx>
          <c:spPr>
            <a:ln w="12700" cap="rnd" cmpd="sng">
              <a:solidFill>
                <a:srgbClr val="1111FF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Лист1!$A$2:$A$104</c:f>
              <c:numCache>
                <c:formatCode>m/d/yyyy</c:formatCode>
                <c:ptCount val="103"/>
                <c:pt idx="0">
                  <c:v>44807</c:v>
                </c:pt>
                <c:pt idx="1">
                  <c:v>44808</c:v>
                </c:pt>
                <c:pt idx="2">
                  <c:v>44809</c:v>
                </c:pt>
                <c:pt idx="3">
                  <c:v>44810</c:v>
                </c:pt>
                <c:pt idx="4">
                  <c:v>44811</c:v>
                </c:pt>
                <c:pt idx="5">
                  <c:v>44812</c:v>
                </c:pt>
                <c:pt idx="6">
                  <c:v>44813</c:v>
                </c:pt>
                <c:pt idx="7">
                  <c:v>44814</c:v>
                </c:pt>
                <c:pt idx="8">
                  <c:v>44815</c:v>
                </c:pt>
                <c:pt idx="9">
                  <c:v>44816</c:v>
                </c:pt>
                <c:pt idx="10">
                  <c:v>44817</c:v>
                </c:pt>
                <c:pt idx="11">
                  <c:v>44818</c:v>
                </c:pt>
                <c:pt idx="12">
                  <c:v>44819</c:v>
                </c:pt>
                <c:pt idx="13">
                  <c:v>44820</c:v>
                </c:pt>
                <c:pt idx="14">
                  <c:v>44821</c:v>
                </c:pt>
                <c:pt idx="15">
                  <c:v>44822</c:v>
                </c:pt>
                <c:pt idx="16">
                  <c:v>44823</c:v>
                </c:pt>
                <c:pt idx="17">
                  <c:v>44824</c:v>
                </c:pt>
                <c:pt idx="18">
                  <c:v>44825</c:v>
                </c:pt>
                <c:pt idx="19">
                  <c:v>44826</c:v>
                </c:pt>
                <c:pt idx="20">
                  <c:v>44827</c:v>
                </c:pt>
                <c:pt idx="21">
                  <c:v>44828</c:v>
                </c:pt>
                <c:pt idx="22">
                  <c:v>44829</c:v>
                </c:pt>
                <c:pt idx="23">
                  <c:v>44830</c:v>
                </c:pt>
                <c:pt idx="24">
                  <c:v>44831</c:v>
                </c:pt>
                <c:pt idx="25">
                  <c:v>44832</c:v>
                </c:pt>
                <c:pt idx="26">
                  <c:v>44833</c:v>
                </c:pt>
                <c:pt idx="27">
                  <c:v>44834</c:v>
                </c:pt>
                <c:pt idx="28">
                  <c:v>44835</c:v>
                </c:pt>
                <c:pt idx="29">
                  <c:v>44836</c:v>
                </c:pt>
                <c:pt idx="30">
                  <c:v>44837</c:v>
                </c:pt>
                <c:pt idx="31">
                  <c:v>44838</c:v>
                </c:pt>
                <c:pt idx="32">
                  <c:v>44839</c:v>
                </c:pt>
                <c:pt idx="33">
                  <c:v>44840</c:v>
                </c:pt>
                <c:pt idx="34">
                  <c:v>44841</c:v>
                </c:pt>
                <c:pt idx="35">
                  <c:v>44842</c:v>
                </c:pt>
                <c:pt idx="36">
                  <c:v>44843</c:v>
                </c:pt>
                <c:pt idx="37">
                  <c:v>44844</c:v>
                </c:pt>
                <c:pt idx="38">
                  <c:v>44845</c:v>
                </c:pt>
                <c:pt idx="39">
                  <c:v>44846</c:v>
                </c:pt>
                <c:pt idx="40">
                  <c:v>44847</c:v>
                </c:pt>
                <c:pt idx="41">
                  <c:v>44848</c:v>
                </c:pt>
                <c:pt idx="42">
                  <c:v>44849</c:v>
                </c:pt>
                <c:pt idx="43">
                  <c:v>44850</c:v>
                </c:pt>
                <c:pt idx="44">
                  <c:v>44851</c:v>
                </c:pt>
                <c:pt idx="45">
                  <c:v>44852</c:v>
                </c:pt>
                <c:pt idx="46">
                  <c:v>44853</c:v>
                </c:pt>
                <c:pt idx="47">
                  <c:v>44854</c:v>
                </c:pt>
                <c:pt idx="48">
                  <c:v>44855</c:v>
                </c:pt>
                <c:pt idx="49">
                  <c:v>44856</c:v>
                </c:pt>
                <c:pt idx="50">
                  <c:v>44857</c:v>
                </c:pt>
                <c:pt idx="51">
                  <c:v>44858</c:v>
                </c:pt>
                <c:pt idx="52">
                  <c:v>44859</c:v>
                </c:pt>
                <c:pt idx="53">
                  <c:v>44860</c:v>
                </c:pt>
                <c:pt idx="54">
                  <c:v>44861</c:v>
                </c:pt>
                <c:pt idx="55">
                  <c:v>44862</c:v>
                </c:pt>
                <c:pt idx="56">
                  <c:v>44863</c:v>
                </c:pt>
                <c:pt idx="57">
                  <c:v>44864</c:v>
                </c:pt>
                <c:pt idx="58">
                  <c:v>44865</c:v>
                </c:pt>
                <c:pt idx="59">
                  <c:v>44866</c:v>
                </c:pt>
                <c:pt idx="60">
                  <c:v>44867</c:v>
                </c:pt>
                <c:pt idx="61">
                  <c:v>44868</c:v>
                </c:pt>
                <c:pt idx="62">
                  <c:v>44869</c:v>
                </c:pt>
                <c:pt idx="63">
                  <c:v>44870</c:v>
                </c:pt>
                <c:pt idx="64">
                  <c:v>44871</c:v>
                </c:pt>
                <c:pt idx="65">
                  <c:v>44872</c:v>
                </c:pt>
                <c:pt idx="66">
                  <c:v>44873</c:v>
                </c:pt>
                <c:pt idx="67">
                  <c:v>44874</c:v>
                </c:pt>
                <c:pt idx="68">
                  <c:v>44875</c:v>
                </c:pt>
                <c:pt idx="69">
                  <c:v>44876</c:v>
                </c:pt>
                <c:pt idx="70">
                  <c:v>44877</c:v>
                </c:pt>
                <c:pt idx="71">
                  <c:v>44878</c:v>
                </c:pt>
                <c:pt idx="72">
                  <c:v>44879</c:v>
                </c:pt>
                <c:pt idx="73">
                  <c:v>44880</c:v>
                </c:pt>
                <c:pt idx="74">
                  <c:v>44881</c:v>
                </c:pt>
                <c:pt idx="75">
                  <c:v>44882</c:v>
                </c:pt>
                <c:pt idx="76">
                  <c:v>44883</c:v>
                </c:pt>
                <c:pt idx="77">
                  <c:v>44884</c:v>
                </c:pt>
                <c:pt idx="78">
                  <c:v>44885</c:v>
                </c:pt>
                <c:pt idx="79">
                  <c:v>44886</c:v>
                </c:pt>
                <c:pt idx="80">
                  <c:v>44887</c:v>
                </c:pt>
                <c:pt idx="81">
                  <c:v>44888</c:v>
                </c:pt>
                <c:pt idx="82">
                  <c:v>44889</c:v>
                </c:pt>
                <c:pt idx="83">
                  <c:v>44890</c:v>
                </c:pt>
                <c:pt idx="84">
                  <c:v>44891</c:v>
                </c:pt>
                <c:pt idx="85">
                  <c:v>44892</c:v>
                </c:pt>
                <c:pt idx="86">
                  <c:v>44893</c:v>
                </c:pt>
                <c:pt idx="87">
                  <c:v>44894</c:v>
                </c:pt>
                <c:pt idx="88">
                  <c:v>44895</c:v>
                </c:pt>
                <c:pt idx="89">
                  <c:v>44896</c:v>
                </c:pt>
                <c:pt idx="90">
                  <c:v>44897</c:v>
                </c:pt>
                <c:pt idx="91">
                  <c:v>44898</c:v>
                </c:pt>
                <c:pt idx="92">
                  <c:v>44899</c:v>
                </c:pt>
                <c:pt idx="93">
                  <c:v>44900</c:v>
                </c:pt>
                <c:pt idx="94">
                  <c:v>44901</c:v>
                </c:pt>
                <c:pt idx="95">
                  <c:v>44902</c:v>
                </c:pt>
                <c:pt idx="96">
                  <c:v>44903</c:v>
                </c:pt>
                <c:pt idx="97">
                  <c:v>44904</c:v>
                </c:pt>
                <c:pt idx="98">
                  <c:v>44905</c:v>
                </c:pt>
                <c:pt idx="99">
                  <c:v>44906</c:v>
                </c:pt>
                <c:pt idx="100">
                  <c:v>44907</c:v>
                </c:pt>
                <c:pt idx="101">
                  <c:v>44908</c:v>
                </c:pt>
                <c:pt idx="102">
                  <c:v>44909</c:v>
                </c:pt>
              </c:numCache>
            </c:numRef>
          </c:cat>
          <c:val>
            <c:numRef>
              <c:f>Лист1!$D$2:$D$104</c:f>
              <c:numCache>
                <c:formatCode>General</c:formatCode>
                <c:ptCount val="103"/>
                <c:pt idx="0">
                  <c:v>3926.4695435150443</c:v>
                </c:pt>
                <c:pt idx="1">
                  <c:v>3926.4695435150443</c:v>
                </c:pt>
                <c:pt idx="2">
                  <c:v>3926.4695435150443</c:v>
                </c:pt>
                <c:pt idx="3">
                  <c:v>3926.4695435150443</c:v>
                </c:pt>
                <c:pt idx="4">
                  <c:v>3926.4695435150443</c:v>
                </c:pt>
                <c:pt idx="5">
                  <c:v>3926.4695435150443</c:v>
                </c:pt>
                <c:pt idx="6">
                  <c:v>3926.4695435150443</c:v>
                </c:pt>
                <c:pt idx="7">
                  <c:v>3926.4695435150443</c:v>
                </c:pt>
                <c:pt idx="8">
                  <c:v>3926.4695435150443</c:v>
                </c:pt>
                <c:pt idx="9">
                  <c:v>3926.4695435150443</c:v>
                </c:pt>
                <c:pt idx="10">
                  <c:v>3926.4695435150443</c:v>
                </c:pt>
                <c:pt idx="11">
                  <c:v>3926.4695435150443</c:v>
                </c:pt>
                <c:pt idx="12">
                  <c:v>3926.4695435150443</c:v>
                </c:pt>
                <c:pt idx="13">
                  <c:v>3926.4695435150443</c:v>
                </c:pt>
                <c:pt idx="14">
                  <c:v>3926.4695435150443</c:v>
                </c:pt>
                <c:pt idx="15">
                  <c:v>3926.4695435150443</c:v>
                </c:pt>
                <c:pt idx="16">
                  <c:v>3926.4695435150443</c:v>
                </c:pt>
                <c:pt idx="17">
                  <c:v>3926.4695435150443</c:v>
                </c:pt>
                <c:pt idx="18">
                  <c:v>3926.4695435150443</c:v>
                </c:pt>
                <c:pt idx="19">
                  <c:v>3926.4695435150443</c:v>
                </c:pt>
                <c:pt idx="20">
                  <c:v>3926.4695435150443</c:v>
                </c:pt>
                <c:pt idx="21">
                  <c:v>3926.4695435150443</c:v>
                </c:pt>
                <c:pt idx="22">
                  <c:v>3926.4695435150443</c:v>
                </c:pt>
                <c:pt idx="23">
                  <c:v>3926.4695435150443</c:v>
                </c:pt>
                <c:pt idx="24">
                  <c:v>3926.4695435150443</c:v>
                </c:pt>
                <c:pt idx="25">
                  <c:v>3926.4695435150443</c:v>
                </c:pt>
                <c:pt idx="26">
                  <c:v>3926.4695435150443</c:v>
                </c:pt>
                <c:pt idx="27">
                  <c:v>3926.4695435150443</c:v>
                </c:pt>
                <c:pt idx="28">
                  <c:v>3856.4601767813342</c:v>
                </c:pt>
                <c:pt idx="29">
                  <c:v>3856.4601767813342</c:v>
                </c:pt>
                <c:pt idx="30">
                  <c:v>3856.4601767813342</c:v>
                </c:pt>
                <c:pt idx="31">
                  <c:v>3856.4601767813342</c:v>
                </c:pt>
                <c:pt idx="32">
                  <c:v>3856.4601767813342</c:v>
                </c:pt>
                <c:pt idx="33">
                  <c:v>3856.4601767813342</c:v>
                </c:pt>
                <c:pt idx="34">
                  <c:v>3856.4601767813342</c:v>
                </c:pt>
                <c:pt idx="35">
                  <c:v>3856.4601767813342</c:v>
                </c:pt>
                <c:pt idx="36">
                  <c:v>3856.4601767813342</c:v>
                </c:pt>
                <c:pt idx="37">
                  <c:v>3856.4601767813342</c:v>
                </c:pt>
                <c:pt idx="38">
                  <c:v>3856.4601767813342</c:v>
                </c:pt>
                <c:pt idx="39">
                  <c:v>3856.4601767813342</c:v>
                </c:pt>
                <c:pt idx="40">
                  <c:v>3856.4601767813342</c:v>
                </c:pt>
                <c:pt idx="41">
                  <c:v>3856.4601767813342</c:v>
                </c:pt>
                <c:pt idx="42">
                  <c:v>3856.4601767813342</c:v>
                </c:pt>
                <c:pt idx="43">
                  <c:v>3856.4601767813342</c:v>
                </c:pt>
                <c:pt idx="44">
                  <c:v>3856.4601767813342</c:v>
                </c:pt>
                <c:pt idx="45">
                  <c:v>3856.4601767813342</c:v>
                </c:pt>
                <c:pt idx="46">
                  <c:v>3856.4601767813342</c:v>
                </c:pt>
                <c:pt idx="47">
                  <c:v>3856.4601767813342</c:v>
                </c:pt>
                <c:pt idx="48">
                  <c:v>3856.4601767813342</c:v>
                </c:pt>
                <c:pt idx="49">
                  <c:v>3856.4601767813342</c:v>
                </c:pt>
                <c:pt idx="50">
                  <c:v>3856.4601767813342</c:v>
                </c:pt>
                <c:pt idx="51">
                  <c:v>3856.4601767813342</c:v>
                </c:pt>
                <c:pt idx="52">
                  <c:v>3856.4601767813342</c:v>
                </c:pt>
                <c:pt idx="53">
                  <c:v>3856.4601767813342</c:v>
                </c:pt>
                <c:pt idx="54">
                  <c:v>3856.4601767813342</c:v>
                </c:pt>
                <c:pt idx="55">
                  <c:v>3856.4601767813342</c:v>
                </c:pt>
                <c:pt idx="56">
                  <c:v>3856.4601767813342</c:v>
                </c:pt>
                <c:pt idx="57">
                  <c:v>3856.4601767813342</c:v>
                </c:pt>
                <c:pt idx="58">
                  <c:v>3856.4601767813342</c:v>
                </c:pt>
                <c:pt idx="59">
                  <c:v>2592.7260485767229</c:v>
                </c:pt>
                <c:pt idx="60">
                  <c:v>2592.7260485767229</c:v>
                </c:pt>
                <c:pt idx="61">
                  <c:v>2592.7260485767229</c:v>
                </c:pt>
                <c:pt idx="62">
                  <c:v>2592.7260485767229</c:v>
                </c:pt>
                <c:pt idx="63">
                  <c:v>2592.7260485767229</c:v>
                </c:pt>
                <c:pt idx="64">
                  <c:v>2592.7260485767229</c:v>
                </c:pt>
                <c:pt idx="65">
                  <c:v>2592.7260485767229</c:v>
                </c:pt>
                <c:pt idx="66">
                  <c:v>2592.7260485767229</c:v>
                </c:pt>
                <c:pt idx="67">
                  <c:v>2592.7260485767229</c:v>
                </c:pt>
                <c:pt idx="68">
                  <c:v>2592.7260485767229</c:v>
                </c:pt>
                <c:pt idx="69">
                  <c:v>2592.7260485767229</c:v>
                </c:pt>
                <c:pt idx="70">
                  <c:v>2592.7260485767229</c:v>
                </c:pt>
                <c:pt idx="71">
                  <c:v>2592.7260485767229</c:v>
                </c:pt>
                <c:pt idx="72">
                  <c:v>2592.7260485767229</c:v>
                </c:pt>
                <c:pt idx="73">
                  <c:v>2592.7260485767229</c:v>
                </c:pt>
                <c:pt idx="74">
                  <c:v>2592.7260485767229</c:v>
                </c:pt>
                <c:pt idx="75">
                  <c:v>2592.7260485767229</c:v>
                </c:pt>
                <c:pt idx="76">
                  <c:v>2592.7260485767229</c:v>
                </c:pt>
                <c:pt idx="77">
                  <c:v>2592.7260485767229</c:v>
                </c:pt>
                <c:pt idx="78">
                  <c:v>2592.7260485767229</c:v>
                </c:pt>
                <c:pt idx="79">
                  <c:v>2592.7260485767229</c:v>
                </c:pt>
                <c:pt idx="80">
                  <c:v>2592.7260485767229</c:v>
                </c:pt>
                <c:pt idx="81">
                  <c:v>2592.7260485767229</c:v>
                </c:pt>
                <c:pt idx="82">
                  <c:v>2592.7260485767229</c:v>
                </c:pt>
                <c:pt idx="83">
                  <c:v>2592.7260485767229</c:v>
                </c:pt>
                <c:pt idx="84">
                  <c:v>2592.7260485767229</c:v>
                </c:pt>
                <c:pt idx="85">
                  <c:v>2592.7260485767229</c:v>
                </c:pt>
                <c:pt idx="86">
                  <c:v>2592.7260485767229</c:v>
                </c:pt>
                <c:pt idx="87">
                  <c:v>2592.7260485767229</c:v>
                </c:pt>
                <c:pt idx="88">
                  <c:v>2592.7260485767229</c:v>
                </c:pt>
                <c:pt idx="89">
                  <c:v>4004.9684039122094</c:v>
                </c:pt>
                <c:pt idx="90">
                  <c:v>4004.9684039122094</c:v>
                </c:pt>
                <c:pt idx="91">
                  <c:v>4004.9684039122094</c:v>
                </c:pt>
                <c:pt idx="92">
                  <c:v>4004.9684039122094</c:v>
                </c:pt>
                <c:pt idx="93">
                  <c:v>4004.9684039122094</c:v>
                </c:pt>
                <c:pt idx="94">
                  <c:v>4004.9684039122094</c:v>
                </c:pt>
                <c:pt idx="95">
                  <c:v>4004.9684039122094</c:v>
                </c:pt>
                <c:pt idx="96">
                  <c:v>4004.9684039122094</c:v>
                </c:pt>
                <c:pt idx="97">
                  <c:v>4004.9684039122094</c:v>
                </c:pt>
                <c:pt idx="98">
                  <c:v>4004.9684039122094</c:v>
                </c:pt>
                <c:pt idx="99">
                  <c:v>4004.9684039122094</c:v>
                </c:pt>
                <c:pt idx="100">
                  <c:v>4004.9684039122094</c:v>
                </c:pt>
                <c:pt idx="101">
                  <c:v>4004.9684039122094</c:v>
                </c:pt>
                <c:pt idx="102">
                  <c:v>4004.9684039122094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FFB-43ED-BDB9-FDF321B34FDD}"/>
            </c:ext>
          </c:extLst>
        </c:ser>
        <c:ser>
          <c:idx val="3"/>
          <c:order val="2"/>
          <c:tx>
            <c:v>x̅ за всё время</c:v>
          </c:tx>
          <c:spPr>
            <a:ln w="15875" cap="rnd">
              <a:solidFill>
                <a:srgbClr val="F20085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Лист1!$A$2:$A$104</c:f>
              <c:numCache>
                <c:formatCode>m/d/yyyy</c:formatCode>
                <c:ptCount val="103"/>
                <c:pt idx="0">
                  <c:v>44807</c:v>
                </c:pt>
                <c:pt idx="1">
                  <c:v>44808</c:v>
                </c:pt>
                <c:pt idx="2">
                  <c:v>44809</c:v>
                </c:pt>
                <c:pt idx="3">
                  <c:v>44810</c:v>
                </c:pt>
                <c:pt idx="4">
                  <c:v>44811</c:v>
                </c:pt>
                <c:pt idx="5">
                  <c:v>44812</c:v>
                </c:pt>
                <c:pt idx="6">
                  <c:v>44813</c:v>
                </c:pt>
                <c:pt idx="7">
                  <c:v>44814</c:v>
                </c:pt>
                <c:pt idx="8">
                  <c:v>44815</c:v>
                </c:pt>
                <c:pt idx="9">
                  <c:v>44816</c:v>
                </c:pt>
                <c:pt idx="10">
                  <c:v>44817</c:v>
                </c:pt>
                <c:pt idx="11">
                  <c:v>44818</c:v>
                </c:pt>
                <c:pt idx="12">
                  <c:v>44819</c:v>
                </c:pt>
                <c:pt idx="13">
                  <c:v>44820</c:v>
                </c:pt>
                <c:pt idx="14">
                  <c:v>44821</c:v>
                </c:pt>
                <c:pt idx="15">
                  <c:v>44822</c:v>
                </c:pt>
                <c:pt idx="16">
                  <c:v>44823</c:v>
                </c:pt>
                <c:pt idx="17">
                  <c:v>44824</c:v>
                </c:pt>
                <c:pt idx="18">
                  <c:v>44825</c:v>
                </c:pt>
                <c:pt idx="19">
                  <c:v>44826</c:v>
                </c:pt>
                <c:pt idx="20">
                  <c:v>44827</c:v>
                </c:pt>
                <c:pt idx="21">
                  <c:v>44828</c:v>
                </c:pt>
                <c:pt idx="22">
                  <c:v>44829</c:v>
                </c:pt>
                <c:pt idx="23">
                  <c:v>44830</c:v>
                </c:pt>
                <c:pt idx="24">
                  <c:v>44831</c:v>
                </c:pt>
                <c:pt idx="25">
                  <c:v>44832</c:v>
                </c:pt>
                <c:pt idx="26">
                  <c:v>44833</c:v>
                </c:pt>
                <c:pt idx="27">
                  <c:v>44834</c:v>
                </c:pt>
                <c:pt idx="28">
                  <c:v>44835</c:v>
                </c:pt>
                <c:pt idx="29">
                  <c:v>44836</c:v>
                </c:pt>
                <c:pt idx="30">
                  <c:v>44837</c:v>
                </c:pt>
                <c:pt idx="31">
                  <c:v>44838</c:v>
                </c:pt>
                <c:pt idx="32">
                  <c:v>44839</c:v>
                </c:pt>
                <c:pt idx="33">
                  <c:v>44840</c:v>
                </c:pt>
                <c:pt idx="34">
                  <c:v>44841</c:v>
                </c:pt>
                <c:pt idx="35">
                  <c:v>44842</c:v>
                </c:pt>
                <c:pt idx="36">
                  <c:v>44843</c:v>
                </c:pt>
                <c:pt idx="37">
                  <c:v>44844</c:v>
                </c:pt>
                <c:pt idx="38">
                  <c:v>44845</c:v>
                </c:pt>
                <c:pt idx="39">
                  <c:v>44846</c:v>
                </c:pt>
                <c:pt idx="40">
                  <c:v>44847</c:v>
                </c:pt>
                <c:pt idx="41">
                  <c:v>44848</c:v>
                </c:pt>
                <c:pt idx="42">
                  <c:v>44849</c:v>
                </c:pt>
                <c:pt idx="43">
                  <c:v>44850</c:v>
                </c:pt>
                <c:pt idx="44">
                  <c:v>44851</c:v>
                </c:pt>
                <c:pt idx="45">
                  <c:v>44852</c:v>
                </c:pt>
                <c:pt idx="46">
                  <c:v>44853</c:v>
                </c:pt>
                <c:pt idx="47">
                  <c:v>44854</c:v>
                </c:pt>
                <c:pt idx="48">
                  <c:v>44855</c:v>
                </c:pt>
                <c:pt idx="49">
                  <c:v>44856</c:v>
                </c:pt>
                <c:pt idx="50">
                  <c:v>44857</c:v>
                </c:pt>
                <c:pt idx="51">
                  <c:v>44858</c:v>
                </c:pt>
                <c:pt idx="52">
                  <c:v>44859</c:v>
                </c:pt>
                <c:pt idx="53">
                  <c:v>44860</c:v>
                </c:pt>
                <c:pt idx="54">
                  <c:v>44861</c:v>
                </c:pt>
                <c:pt idx="55">
                  <c:v>44862</c:v>
                </c:pt>
                <c:pt idx="56">
                  <c:v>44863</c:v>
                </c:pt>
                <c:pt idx="57">
                  <c:v>44864</c:v>
                </c:pt>
                <c:pt idx="58">
                  <c:v>44865</c:v>
                </c:pt>
                <c:pt idx="59">
                  <c:v>44866</c:v>
                </c:pt>
                <c:pt idx="60">
                  <c:v>44867</c:v>
                </c:pt>
                <c:pt idx="61">
                  <c:v>44868</c:v>
                </c:pt>
                <c:pt idx="62">
                  <c:v>44869</c:v>
                </c:pt>
                <c:pt idx="63">
                  <c:v>44870</c:v>
                </c:pt>
                <c:pt idx="64">
                  <c:v>44871</c:v>
                </c:pt>
                <c:pt idx="65">
                  <c:v>44872</c:v>
                </c:pt>
                <c:pt idx="66">
                  <c:v>44873</c:v>
                </c:pt>
                <c:pt idx="67">
                  <c:v>44874</c:v>
                </c:pt>
                <c:pt idx="68">
                  <c:v>44875</c:v>
                </c:pt>
                <c:pt idx="69">
                  <c:v>44876</c:v>
                </c:pt>
                <c:pt idx="70">
                  <c:v>44877</c:v>
                </c:pt>
                <c:pt idx="71">
                  <c:v>44878</c:v>
                </c:pt>
                <c:pt idx="72">
                  <c:v>44879</c:v>
                </c:pt>
                <c:pt idx="73">
                  <c:v>44880</c:v>
                </c:pt>
                <c:pt idx="74">
                  <c:v>44881</c:v>
                </c:pt>
                <c:pt idx="75">
                  <c:v>44882</c:v>
                </c:pt>
                <c:pt idx="76">
                  <c:v>44883</c:v>
                </c:pt>
                <c:pt idx="77">
                  <c:v>44884</c:v>
                </c:pt>
                <c:pt idx="78">
                  <c:v>44885</c:v>
                </c:pt>
                <c:pt idx="79">
                  <c:v>44886</c:v>
                </c:pt>
                <c:pt idx="80">
                  <c:v>44887</c:v>
                </c:pt>
                <c:pt idx="81">
                  <c:v>44888</c:v>
                </c:pt>
                <c:pt idx="82">
                  <c:v>44889</c:v>
                </c:pt>
                <c:pt idx="83">
                  <c:v>44890</c:v>
                </c:pt>
                <c:pt idx="84">
                  <c:v>44891</c:v>
                </c:pt>
                <c:pt idx="85">
                  <c:v>44892</c:v>
                </c:pt>
                <c:pt idx="86">
                  <c:v>44893</c:v>
                </c:pt>
                <c:pt idx="87">
                  <c:v>44894</c:v>
                </c:pt>
                <c:pt idx="88">
                  <c:v>44895</c:v>
                </c:pt>
                <c:pt idx="89">
                  <c:v>44896</c:v>
                </c:pt>
                <c:pt idx="90">
                  <c:v>44897</c:v>
                </c:pt>
                <c:pt idx="91">
                  <c:v>44898</c:v>
                </c:pt>
                <c:pt idx="92">
                  <c:v>44899</c:v>
                </c:pt>
                <c:pt idx="93">
                  <c:v>44900</c:v>
                </c:pt>
                <c:pt idx="94">
                  <c:v>44901</c:v>
                </c:pt>
                <c:pt idx="95">
                  <c:v>44902</c:v>
                </c:pt>
                <c:pt idx="96">
                  <c:v>44903</c:v>
                </c:pt>
                <c:pt idx="97">
                  <c:v>44904</c:v>
                </c:pt>
                <c:pt idx="98">
                  <c:v>44905</c:v>
                </c:pt>
                <c:pt idx="99">
                  <c:v>44906</c:v>
                </c:pt>
                <c:pt idx="100">
                  <c:v>44907</c:v>
                </c:pt>
                <c:pt idx="101">
                  <c:v>44908</c:v>
                </c:pt>
                <c:pt idx="102">
                  <c:v>44909</c:v>
                </c:pt>
              </c:numCache>
            </c:numRef>
          </c:cat>
          <c:val>
            <c:numRef>
              <c:f>Лист1!$E$2:$E$104</c:f>
              <c:numCache>
                <c:formatCode>General</c:formatCode>
                <c:ptCount val="103"/>
                <c:pt idx="0">
                  <c:v>3472.7087378640776</c:v>
                </c:pt>
                <c:pt idx="1">
                  <c:v>3472.7087378640776</c:v>
                </c:pt>
                <c:pt idx="2">
                  <c:v>3472.7087378640776</c:v>
                </c:pt>
                <c:pt idx="3">
                  <c:v>3472.7087378640776</c:v>
                </c:pt>
                <c:pt idx="4">
                  <c:v>3472.7087378640776</c:v>
                </c:pt>
                <c:pt idx="5">
                  <c:v>3472.7087378640776</c:v>
                </c:pt>
                <c:pt idx="6">
                  <c:v>3472.7087378640776</c:v>
                </c:pt>
                <c:pt idx="7">
                  <c:v>3472.7087378640776</c:v>
                </c:pt>
                <c:pt idx="8">
                  <c:v>3472.7087378640776</c:v>
                </c:pt>
                <c:pt idx="9">
                  <c:v>3472.7087378640776</c:v>
                </c:pt>
                <c:pt idx="10">
                  <c:v>3472.7087378640776</c:v>
                </c:pt>
                <c:pt idx="11">
                  <c:v>3472.7087378640776</c:v>
                </c:pt>
                <c:pt idx="12">
                  <c:v>3472.7087378640776</c:v>
                </c:pt>
                <c:pt idx="13">
                  <c:v>3472.7087378640776</c:v>
                </c:pt>
                <c:pt idx="14">
                  <c:v>3472.7087378640776</c:v>
                </c:pt>
                <c:pt idx="15">
                  <c:v>3472.7087378640776</c:v>
                </c:pt>
                <c:pt idx="16">
                  <c:v>3472.7087378640776</c:v>
                </c:pt>
                <c:pt idx="17">
                  <c:v>3472.7087378640776</c:v>
                </c:pt>
                <c:pt idx="18">
                  <c:v>3472.7087378640776</c:v>
                </c:pt>
                <c:pt idx="19">
                  <c:v>3472.7087378640776</c:v>
                </c:pt>
                <c:pt idx="20">
                  <c:v>3472.7087378640776</c:v>
                </c:pt>
                <c:pt idx="21">
                  <c:v>3472.7087378640776</c:v>
                </c:pt>
                <c:pt idx="22">
                  <c:v>3472.7087378640776</c:v>
                </c:pt>
                <c:pt idx="23">
                  <c:v>3472.7087378640776</c:v>
                </c:pt>
                <c:pt idx="24">
                  <c:v>3472.7087378640776</c:v>
                </c:pt>
                <c:pt idx="25">
                  <c:v>3472.7087378640776</c:v>
                </c:pt>
                <c:pt idx="26">
                  <c:v>3472.7087378640776</c:v>
                </c:pt>
                <c:pt idx="27">
                  <c:v>3472.7087378640776</c:v>
                </c:pt>
                <c:pt idx="28">
                  <c:v>3472.7087378640776</c:v>
                </c:pt>
                <c:pt idx="29">
                  <c:v>3472.7087378640776</c:v>
                </c:pt>
                <c:pt idx="30">
                  <c:v>3472.7087378640776</c:v>
                </c:pt>
                <c:pt idx="31">
                  <c:v>3472.7087378640776</c:v>
                </c:pt>
                <c:pt idx="32">
                  <c:v>3472.7087378640776</c:v>
                </c:pt>
                <c:pt idx="33">
                  <c:v>3472.7087378640776</c:v>
                </c:pt>
                <c:pt idx="34">
                  <c:v>3472.7087378640776</c:v>
                </c:pt>
                <c:pt idx="35">
                  <c:v>3472.7087378640776</c:v>
                </c:pt>
                <c:pt idx="36">
                  <c:v>3472.7087378640776</c:v>
                </c:pt>
                <c:pt idx="37">
                  <c:v>3472.7087378640776</c:v>
                </c:pt>
                <c:pt idx="38">
                  <c:v>3472.7087378640776</c:v>
                </c:pt>
                <c:pt idx="39">
                  <c:v>3472.7087378640776</c:v>
                </c:pt>
                <c:pt idx="40">
                  <c:v>3472.7087378640776</c:v>
                </c:pt>
                <c:pt idx="41">
                  <c:v>3472.7087378640776</c:v>
                </c:pt>
                <c:pt idx="42">
                  <c:v>3472.7087378640776</c:v>
                </c:pt>
                <c:pt idx="43">
                  <c:v>3472.7087378640776</c:v>
                </c:pt>
                <c:pt idx="44">
                  <c:v>3472.7087378640776</c:v>
                </c:pt>
                <c:pt idx="45">
                  <c:v>3472.7087378640776</c:v>
                </c:pt>
                <c:pt idx="46">
                  <c:v>3472.7087378640776</c:v>
                </c:pt>
                <c:pt idx="47">
                  <c:v>3472.7087378640776</c:v>
                </c:pt>
                <c:pt idx="48">
                  <c:v>3472.7087378640776</c:v>
                </c:pt>
                <c:pt idx="49">
                  <c:v>3472.7087378640776</c:v>
                </c:pt>
                <c:pt idx="50">
                  <c:v>3472.7087378640776</c:v>
                </c:pt>
                <c:pt idx="51">
                  <c:v>3472.7087378640776</c:v>
                </c:pt>
                <c:pt idx="52">
                  <c:v>3472.7087378640776</c:v>
                </c:pt>
                <c:pt idx="53">
                  <c:v>3472.7087378640776</c:v>
                </c:pt>
                <c:pt idx="54">
                  <c:v>3472.7087378640776</c:v>
                </c:pt>
                <c:pt idx="55">
                  <c:v>3472.7087378640776</c:v>
                </c:pt>
                <c:pt idx="56">
                  <c:v>3472.7087378640776</c:v>
                </c:pt>
                <c:pt idx="57">
                  <c:v>3472.7087378640776</c:v>
                </c:pt>
                <c:pt idx="58">
                  <c:v>3472.7087378640776</c:v>
                </c:pt>
                <c:pt idx="59">
                  <c:v>3472.7087378640776</c:v>
                </c:pt>
                <c:pt idx="60">
                  <c:v>3472.7087378640776</c:v>
                </c:pt>
                <c:pt idx="61">
                  <c:v>3472.7087378640776</c:v>
                </c:pt>
                <c:pt idx="62">
                  <c:v>3472.7087378640776</c:v>
                </c:pt>
                <c:pt idx="63">
                  <c:v>3472.7087378640776</c:v>
                </c:pt>
                <c:pt idx="64">
                  <c:v>3472.7087378640776</c:v>
                </c:pt>
                <c:pt idx="65">
                  <c:v>3472.7087378640776</c:v>
                </c:pt>
                <c:pt idx="66">
                  <c:v>3472.7087378640776</c:v>
                </c:pt>
                <c:pt idx="67">
                  <c:v>3472.7087378640776</c:v>
                </c:pt>
                <c:pt idx="68">
                  <c:v>3472.7087378640776</c:v>
                </c:pt>
                <c:pt idx="69">
                  <c:v>3472.7087378640776</c:v>
                </c:pt>
                <c:pt idx="70">
                  <c:v>3472.7087378640776</c:v>
                </c:pt>
                <c:pt idx="71">
                  <c:v>3472.7087378640776</c:v>
                </c:pt>
                <c:pt idx="72">
                  <c:v>3472.7087378640776</c:v>
                </c:pt>
                <c:pt idx="73">
                  <c:v>3472.7087378640776</c:v>
                </c:pt>
                <c:pt idx="74">
                  <c:v>3472.7087378640776</c:v>
                </c:pt>
                <c:pt idx="75">
                  <c:v>3472.7087378640776</c:v>
                </c:pt>
                <c:pt idx="76">
                  <c:v>3472.7087378640776</c:v>
                </c:pt>
                <c:pt idx="77">
                  <c:v>3472.7087378640776</c:v>
                </c:pt>
                <c:pt idx="78">
                  <c:v>3472.7087378640776</c:v>
                </c:pt>
                <c:pt idx="79">
                  <c:v>3472.7087378640776</c:v>
                </c:pt>
                <c:pt idx="80">
                  <c:v>3472.7087378640776</c:v>
                </c:pt>
                <c:pt idx="81">
                  <c:v>3472.7087378640776</c:v>
                </c:pt>
                <c:pt idx="82">
                  <c:v>3472.7087378640776</c:v>
                </c:pt>
                <c:pt idx="83">
                  <c:v>3472.7087378640776</c:v>
                </c:pt>
                <c:pt idx="84">
                  <c:v>3472.7087378640776</c:v>
                </c:pt>
                <c:pt idx="85">
                  <c:v>3472.7087378640776</c:v>
                </c:pt>
                <c:pt idx="86">
                  <c:v>3472.7087378640776</c:v>
                </c:pt>
                <c:pt idx="87">
                  <c:v>3472.7087378640776</c:v>
                </c:pt>
                <c:pt idx="88">
                  <c:v>3472.7087378640776</c:v>
                </c:pt>
                <c:pt idx="89">
                  <c:v>3472.7087378640776</c:v>
                </c:pt>
                <c:pt idx="90">
                  <c:v>3472.7087378640776</c:v>
                </c:pt>
                <c:pt idx="91">
                  <c:v>3472.7087378640776</c:v>
                </c:pt>
                <c:pt idx="92">
                  <c:v>3472.7087378640776</c:v>
                </c:pt>
                <c:pt idx="93">
                  <c:v>3472.7087378640776</c:v>
                </c:pt>
                <c:pt idx="94">
                  <c:v>3472.7087378640776</c:v>
                </c:pt>
                <c:pt idx="95">
                  <c:v>3472.7087378640776</c:v>
                </c:pt>
                <c:pt idx="96">
                  <c:v>3472.7087378640776</c:v>
                </c:pt>
                <c:pt idx="97">
                  <c:v>3472.7087378640776</c:v>
                </c:pt>
                <c:pt idx="98">
                  <c:v>3472.7087378640776</c:v>
                </c:pt>
                <c:pt idx="99">
                  <c:v>3472.7087378640776</c:v>
                </c:pt>
                <c:pt idx="100">
                  <c:v>3472.7087378640776</c:v>
                </c:pt>
                <c:pt idx="101">
                  <c:v>3472.7087378640776</c:v>
                </c:pt>
                <c:pt idx="102">
                  <c:v>3472.7087378640776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FFB-43ED-BDB9-FDF321B34FDD}"/>
            </c:ext>
          </c:extLst>
        </c:ser>
        <c:ser>
          <c:idx val="4"/>
          <c:order val="3"/>
          <c:tx>
            <c:v>x̅ выборочное за всё время</c:v>
          </c:tx>
          <c:spPr>
            <a:ln w="12700" cap="rnd">
              <a:solidFill>
                <a:srgbClr val="1111FF"/>
              </a:solidFill>
              <a:prstDash val="lgDashDot"/>
              <a:round/>
            </a:ln>
            <a:effectLst/>
          </c:spPr>
          <c:marker>
            <c:symbol val="none"/>
          </c:marker>
          <c:cat>
            <c:numRef>
              <c:f>Лист1!$A$2:$A$104</c:f>
              <c:numCache>
                <c:formatCode>m/d/yyyy</c:formatCode>
                <c:ptCount val="103"/>
                <c:pt idx="0">
                  <c:v>44807</c:v>
                </c:pt>
                <c:pt idx="1">
                  <c:v>44808</c:v>
                </c:pt>
                <c:pt idx="2">
                  <c:v>44809</c:v>
                </c:pt>
                <c:pt idx="3">
                  <c:v>44810</c:v>
                </c:pt>
                <c:pt idx="4">
                  <c:v>44811</c:v>
                </c:pt>
                <c:pt idx="5">
                  <c:v>44812</c:v>
                </c:pt>
                <c:pt idx="6">
                  <c:v>44813</c:v>
                </c:pt>
                <c:pt idx="7">
                  <c:v>44814</c:v>
                </c:pt>
                <c:pt idx="8">
                  <c:v>44815</c:v>
                </c:pt>
                <c:pt idx="9">
                  <c:v>44816</c:v>
                </c:pt>
                <c:pt idx="10">
                  <c:v>44817</c:v>
                </c:pt>
                <c:pt idx="11">
                  <c:v>44818</c:v>
                </c:pt>
                <c:pt idx="12">
                  <c:v>44819</c:v>
                </c:pt>
                <c:pt idx="13">
                  <c:v>44820</c:v>
                </c:pt>
                <c:pt idx="14">
                  <c:v>44821</c:v>
                </c:pt>
                <c:pt idx="15">
                  <c:v>44822</c:v>
                </c:pt>
                <c:pt idx="16">
                  <c:v>44823</c:v>
                </c:pt>
                <c:pt idx="17">
                  <c:v>44824</c:v>
                </c:pt>
                <c:pt idx="18">
                  <c:v>44825</c:v>
                </c:pt>
                <c:pt idx="19">
                  <c:v>44826</c:v>
                </c:pt>
                <c:pt idx="20">
                  <c:v>44827</c:v>
                </c:pt>
                <c:pt idx="21">
                  <c:v>44828</c:v>
                </c:pt>
                <c:pt idx="22">
                  <c:v>44829</c:v>
                </c:pt>
                <c:pt idx="23">
                  <c:v>44830</c:v>
                </c:pt>
                <c:pt idx="24">
                  <c:v>44831</c:v>
                </c:pt>
                <c:pt idx="25">
                  <c:v>44832</c:v>
                </c:pt>
                <c:pt idx="26">
                  <c:v>44833</c:v>
                </c:pt>
                <c:pt idx="27">
                  <c:v>44834</c:v>
                </c:pt>
                <c:pt idx="28">
                  <c:v>44835</c:v>
                </c:pt>
                <c:pt idx="29">
                  <c:v>44836</c:v>
                </c:pt>
                <c:pt idx="30">
                  <c:v>44837</c:v>
                </c:pt>
                <c:pt idx="31">
                  <c:v>44838</c:v>
                </c:pt>
                <c:pt idx="32">
                  <c:v>44839</c:v>
                </c:pt>
                <c:pt idx="33">
                  <c:v>44840</c:v>
                </c:pt>
                <c:pt idx="34">
                  <c:v>44841</c:v>
                </c:pt>
                <c:pt idx="35">
                  <c:v>44842</c:v>
                </c:pt>
                <c:pt idx="36">
                  <c:v>44843</c:v>
                </c:pt>
                <c:pt idx="37">
                  <c:v>44844</c:v>
                </c:pt>
                <c:pt idx="38">
                  <c:v>44845</c:v>
                </c:pt>
                <c:pt idx="39">
                  <c:v>44846</c:v>
                </c:pt>
                <c:pt idx="40">
                  <c:v>44847</c:v>
                </c:pt>
                <c:pt idx="41">
                  <c:v>44848</c:v>
                </c:pt>
                <c:pt idx="42">
                  <c:v>44849</c:v>
                </c:pt>
                <c:pt idx="43">
                  <c:v>44850</c:v>
                </c:pt>
                <c:pt idx="44">
                  <c:v>44851</c:v>
                </c:pt>
                <c:pt idx="45">
                  <c:v>44852</c:v>
                </c:pt>
                <c:pt idx="46">
                  <c:v>44853</c:v>
                </c:pt>
                <c:pt idx="47">
                  <c:v>44854</c:v>
                </c:pt>
                <c:pt idx="48">
                  <c:v>44855</c:v>
                </c:pt>
                <c:pt idx="49">
                  <c:v>44856</c:v>
                </c:pt>
                <c:pt idx="50">
                  <c:v>44857</c:v>
                </c:pt>
                <c:pt idx="51">
                  <c:v>44858</c:v>
                </c:pt>
                <c:pt idx="52">
                  <c:v>44859</c:v>
                </c:pt>
                <c:pt idx="53">
                  <c:v>44860</c:v>
                </c:pt>
                <c:pt idx="54">
                  <c:v>44861</c:v>
                </c:pt>
                <c:pt idx="55">
                  <c:v>44862</c:v>
                </c:pt>
                <c:pt idx="56">
                  <c:v>44863</c:v>
                </c:pt>
                <c:pt idx="57">
                  <c:v>44864</c:v>
                </c:pt>
                <c:pt idx="58">
                  <c:v>44865</c:v>
                </c:pt>
                <c:pt idx="59">
                  <c:v>44866</c:v>
                </c:pt>
                <c:pt idx="60">
                  <c:v>44867</c:v>
                </c:pt>
                <c:pt idx="61">
                  <c:v>44868</c:v>
                </c:pt>
                <c:pt idx="62">
                  <c:v>44869</c:v>
                </c:pt>
                <c:pt idx="63">
                  <c:v>44870</c:v>
                </c:pt>
                <c:pt idx="64">
                  <c:v>44871</c:v>
                </c:pt>
                <c:pt idx="65">
                  <c:v>44872</c:v>
                </c:pt>
                <c:pt idx="66">
                  <c:v>44873</c:v>
                </c:pt>
                <c:pt idx="67">
                  <c:v>44874</c:v>
                </c:pt>
                <c:pt idx="68">
                  <c:v>44875</c:v>
                </c:pt>
                <c:pt idx="69">
                  <c:v>44876</c:v>
                </c:pt>
                <c:pt idx="70">
                  <c:v>44877</c:v>
                </c:pt>
                <c:pt idx="71">
                  <c:v>44878</c:v>
                </c:pt>
                <c:pt idx="72">
                  <c:v>44879</c:v>
                </c:pt>
                <c:pt idx="73">
                  <c:v>44880</c:v>
                </c:pt>
                <c:pt idx="74">
                  <c:v>44881</c:v>
                </c:pt>
                <c:pt idx="75">
                  <c:v>44882</c:v>
                </c:pt>
                <c:pt idx="76">
                  <c:v>44883</c:v>
                </c:pt>
                <c:pt idx="77">
                  <c:v>44884</c:v>
                </c:pt>
                <c:pt idx="78">
                  <c:v>44885</c:v>
                </c:pt>
                <c:pt idx="79">
                  <c:v>44886</c:v>
                </c:pt>
                <c:pt idx="80">
                  <c:v>44887</c:v>
                </c:pt>
                <c:pt idx="81">
                  <c:v>44888</c:v>
                </c:pt>
                <c:pt idx="82">
                  <c:v>44889</c:v>
                </c:pt>
                <c:pt idx="83">
                  <c:v>44890</c:v>
                </c:pt>
                <c:pt idx="84">
                  <c:v>44891</c:v>
                </c:pt>
                <c:pt idx="85">
                  <c:v>44892</c:v>
                </c:pt>
                <c:pt idx="86">
                  <c:v>44893</c:v>
                </c:pt>
                <c:pt idx="87">
                  <c:v>44894</c:v>
                </c:pt>
                <c:pt idx="88">
                  <c:v>44895</c:v>
                </c:pt>
                <c:pt idx="89">
                  <c:v>44896</c:v>
                </c:pt>
                <c:pt idx="90">
                  <c:v>44897</c:v>
                </c:pt>
                <c:pt idx="91">
                  <c:v>44898</c:v>
                </c:pt>
                <c:pt idx="92">
                  <c:v>44899</c:v>
                </c:pt>
                <c:pt idx="93">
                  <c:v>44900</c:v>
                </c:pt>
                <c:pt idx="94">
                  <c:v>44901</c:v>
                </c:pt>
                <c:pt idx="95">
                  <c:v>44902</c:v>
                </c:pt>
                <c:pt idx="96">
                  <c:v>44903</c:v>
                </c:pt>
                <c:pt idx="97">
                  <c:v>44904</c:v>
                </c:pt>
                <c:pt idx="98">
                  <c:v>44905</c:v>
                </c:pt>
                <c:pt idx="99">
                  <c:v>44906</c:v>
                </c:pt>
                <c:pt idx="100">
                  <c:v>44907</c:v>
                </c:pt>
                <c:pt idx="101">
                  <c:v>44908</c:v>
                </c:pt>
                <c:pt idx="102">
                  <c:v>44909</c:v>
                </c:pt>
              </c:numCache>
            </c:numRef>
          </c:cat>
          <c:val>
            <c:numRef>
              <c:f>Лист1!$F$2:$F$104</c:f>
              <c:numCache>
                <c:formatCode>General</c:formatCode>
                <c:ptCount val="103"/>
                <c:pt idx="0">
                  <c:v>3509.0581769204946</c:v>
                </c:pt>
                <c:pt idx="1">
                  <c:v>3509.0581769204946</c:v>
                </c:pt>
                <c:pt idx="2">
                  <c:v>3509.0581769204946</c:v>
                </c:pt>
                <c:pt idx="3">
                  <c:v>3509.0581769204946</c:v>
                </c:pt>
                <c:pt idx="4">
                  <c:v>3509.0581769204946</c:v>
                </c:pt>
                <c:pt idx="5">
                  <c:v>3509.0581769204946</c:v>
                </c:pt>
                <c:pt idx="6">
                  <c:v>3509.0581769204946</c:v>
                </c:pt>
                <c:pt idx="7">
                  <c:v>3509.0581769204946</c:v>
                </c:pt>
                <c:pt idx="8">
                  <c:v>3509.0581769204946</c:v>
                </c:pt>
                <c:pt idx="9">
                  <c:v>3509.0581769204946</c:v>
                </c:pt>
                <c:pt idx="10">
                  <c:v>3509.0581769204946</c:v>
                </c:pt>
                <c:pt idx="11">
                  <c:v>3509.0581769204946</c:v>
                </c:pt>
                <c:pt idx="12">
                  <c:v>3509.0581769204946</c:v>
                </c:pt>
                <c:pt idx="13">
                  <c:v>3509.0581769204946</c:v>
                </c:pt>
                <c:pt idx="14">
                  <c:v>3509.0581769204946</c:v>
                </c:pt>
                <c:pt idx="15">
                  <c:v>3509.0581769204946</c:v>
                </c:pt>
                <c:pt idx="16">
                  <c:v>3509.0581769204946</c:v>
                </c:pt>
                <c:pt idx="17">
                  <c:v>3509.0581769204946</c:v>
                </c:pt>
                <c:pt idx="18">
                  <c:v>3509.0581769204946</c:v>
                </c:pt>
                <c:pt idx="19">
                  <c:v>3509.0581769204946</c:v>
                </c:pt>
                <c:pt idx="20">
                  <c:v>3509.0581769204946</c:v>
                </c:pt>
                <c:pt idx="21">
                  <c:v>3509.0581769204946</c:v>
                </c:pt>
                <c:pt idx="22">
                  <c:v>3509.0581769204946</c:v>
                </c:pt>
                <c:pt idx="23">
                  <c:v>3509.0581769204946</c:v>
                </c:pt>
                <c:pt idx="24">
                  <c:v>3509.0581769204946</c:v>
                </c:pt>
                <c:pt idx="25">
                  <c:v>3509.0581769204946</c:v>
                </c:pt>
                <c:pt idx="26">
                  <c:v>3509.0581769204946</c:v>
                </c:pt>
                <c:pt idx="27">
                  <c:v>3509.0581769204946</c:v>
                </c:pt>
                <c:pt idx="28">
                  <c:v>3509.0581769204946</c:v>
                </c:pt>
                <c:pt idx="29">
                  <c:v>3509.0581769204946</c:v>
                </c:pt>
                <c:pt idx="30">
                  <c:v>3509.0581769204946</c:v>
                </c:pt>
                <c:pt idx="31">
                  <c:v>3509.0581769204946</c:v>
                </c:pt>
                <c:pt idx="32">
                  <c:v>3509.0581769204946</c:v>
                </c:pt>
                <c:pt idx="33">
                  <c:v>3509.0581769204946</c:v>
                </c:pt>
                <c:pt idx="34">
                  <c:v>3509.0581769204946</c:v>
                </c:pt>
                <c:pt idx="35">
                  <c:v>3509.0581769204946</c:v>
                </c:pt>
                <c:pt idx="36">
                  <c:v>3509.0581769204946</c:v>
                </c:pt>
                <c:pt idx="37">
                  <c:v>3509.0581769204946</c:v>
                </c:pt>
                <c:pt idx="38">
                  <c:v>3509.0581769204946</c:v>
                </c:pt>
                <c:pt idx="39">
                  <c:v>3509.0581769204946</c:v>
                </c:pt>
                <c:pt idx="40">
                  <c:v>3509.0581769204946</c:v>
                </c:pt>
                <c:pt idx="41">
                  <c:v>3509.0581769204946</c:v>
                </c:pt>
                <c:pt idx="42">
                  <c:v>3509.0581769204946</c:v>
                </c:pt>
                <c:pt idx="43">
                  <c:v>3509.0581769204946</c:v>
                </c:pt>
                <c:pt idx="44">
                  <c:v>3509.0581769204946</c:v>
                </c:pt>
                <c:pt idx="45">
                  <c:v>3509.0581769204946</c:v>
                </c:pt>
                <c:pt idx="46">
                  <c:v>3509.0581769204946</c:v>
                </c:pt>
                <c:pt idx="47">
                  <c:v>3509.0581769204946</c:v>
                </c:pt>
                <c:pt idx="48">
                  <c:v>3509.0581769204946</c:v>
                </c:pt>
                <c:pt idx="49">
                  <c:v>3509.0581769204946</c:v>
                </c:pt>
                <c:pt idx="50">
                  <c:v>3509.0581769204946</c:v>
                </c:pt>
                <c:pt idx="51">
                  <c:v>3509.0581769204946</c:v>
                </c:pt>
                <c:pt idx="52">
                  <c:v>3509.0581769204946</c:v>
                </c:pt>
                <c:pt idx="53">
                  <c:v>3509.0581769204946</c:v>
                </c:pt>
                <c:pt idx="54">
                  <c:v>3509.0581769204946</c:v>
                </c:pt>
                <c:pt idx="55">
                  <c:v>3509.0581769204946</c:v>
                </c:pt>
                <c:pt idx="56">
                  <c:v>3509.0581769204946</c:v>
                </c:pt>
                <c:pt idx="57">
                  <c:v>3509.0581769204946</c:v>
                </c:pt>
                <c:pt idx="58">
                  <c:v>3509.0581769204946</c:v>
                </c:pt>
                <c:pt idx="59">
                  <c:v>3509.0581769204946</c:v>
                </c:pt>
                <c:pt idx="60">
                  <c:v>3509.0581769204946</c:v>
                </c:pt>
                <c:pt idx="61">
                  <c:v>3509.0581769204946</c:v>
                </c:pt>
                <c:pt idx="62">
                  <c:v>3509.0581769204946</c:v>
                </c:pt>
                <c:pt idx="63">
                  <c:v>3509.0581769204946</c:v>
                </c:pt>
                <c:pt idx="64">
                  <c:v>3509.0581769204946</c:v>
                </c:pt>
                <c:pt idx="65">
                  <c:v>3509.0581769204946</c:v>
                </c:pt>
                <c:pt idx="66">
                  <c:v>3509.0581769204946</c:v>
                </c:pt>
                <c:pt idx="67">
                  <c:v>3509.0581769204946</c:v>
                </c:pt>
                <c:pt idx="68">
                  <c:v>3509.0581769204946</c:v>
                </c:pt>
                <c:pt idx="69">
                  <c:v>3509.0581769204946</c:v>
                </c:pt>
                <c:pt idx="70">
                  <c:v>3509.0581769204946</c:v>
                </c:pt>
                <c:pt idx="71">
                  <c:v>3509.0581769204946</c:v>
                </c:pt>
                <c:pt idx="72">
                  <c:v>3509.0581769204946</c:v>
                </c:pt>
                <c:pt idx="73">
                  <c:v>3509.0581769204946</c:v>
                </c:pt>
                <c:pt idx="74">
                  <c:v>3509.0581769204946</c:v>
                </c:pt>
                <c:pt idx="75">
                  <c:v>3509.0581769204946</c:v>
                </c:pt>
                <c:pt idx="76">
                  <c:v>3509.0581769204946</c:v>
                </c:pt>
                <c:pt idx="77">
                  <c:v>3509.0581769204946</c:v>
                </c:pt>
                <c:pt idx="78">
                  <c:v>3509.0581769204946</c:v>
                </c:pt>
                <c:pt idx="79">
                  <c:v>3509.0581769204946</c:v>
                </c:pt>
                <c:pt idx="80">
                  <c:v>3509.0581769204946</c:v>
                </c:pt>
                <c:pt idx="81">
                  <c:v>3509.0581769204946</c:v>
                </c:pt>
                <c:pt idx="82">
                  <c:v>3509.0581769204946</c:v>
                </c:pt>
                <c:pt idx="83">
                  <c:v>3509.0581769204946</c:v>
                </c:pt>
                <c:pt idx="84">
                  <c:v>3509.0581769204946</c:v>
                </c:pt>
                <c:pt idx="85">
                  <c:v>3509.0581769204946</c:v>
                </c:pt>
                <c:pt idx="86">
                  <c:v>3509.0581769204946</c:v>
                </c:pt>
                <c:pt idx="87">
                  <c:v>3509.0581769204946</c:v>
                </c:pt>
                <c:pt idx="88">
                  <c:v>3509.0581769204946</c:v>
                </c:pt>
                <c:pt idx="89">
                  <c:v>3509.0581769204946</c:v>
                </c:pt>
                <c:pt idx="90">
                  <c:v>3509.0581769204946</c:v>
                </c:pt>
                <c:pt idx="91">
                  <c:v>3509.0581769204946</c:v>
                </c:pt>
                <c:pt idx="92">
                  <c:v>3509.0581769204946</c:v>
                </c:pt>
                <c:pt idx="93">
                  <c:v>3509.0581769204946</c:v>
                </c:pt>
                <c:pt idx="94">
                  <c:v>3509.0581769204946</c:v>
                </c:pt>
                <c:pt idx="95">
                  <c:v>3509.0581769204946</c:v>
                </c:pt>
                <c:pt idx="96">
                  <c:v>3509.0581769204946</c:v>
                </c:pt>
                <c:pt idx="97">
                  <c:v>3509.0581769204946</c:v>
                </c:pt>
                <c:pt idx="98">
                  <c:v>3509.0581769204946</c:v>
                </c:pt>
                <c:pt idx="99">
                  <c:v>3509.0581769204946</c:v>
                </c:pt>
                <c:pt idx="100">
                  <c:v>3509.0581769204946</c:v>
                </c:pt>
                <c:pt idx="101">
                  <c:v>3509.0581769204946</c:v>
                </c:pt>
                <c:pt idx="102">
                  <c:v>3509.0581769204946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FFB-43ED-BDB9-FDF321B34FDD}"/>
            </c:ext>
          </c:extLst>
        </c:ser>
        <c:ser>
          <c:idx val="0"/>
          <c:order val="4"/>
          <c:tx>
            <c:v>Количество кликов</c:v>
          </c:tx>
          <c:spPr>
            <a:ln w="25400" cap="rnd">
              <a:solidFill>
                <a:srgbClr val="D665D3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rgbClr val="D665D3"/>
              </a:solidFill>
              <a:ln w="9525">
                <a:solidFill>
                  <a:srgbClr val="491347"/>
                </a:solidFill>
              </a:ln>
              <a:effectLst/>
            </c:spPr>
          </c:marker>
          <c:cat>
            <c:numRef>
              <c:f>Лист1!$A$2:$A$104</c:f>
              <c:numCache>
                <c:formatCode>m/d/yyyy</c:formatCode>
                <c:ptCount val="103"/>
                <c:pt idx="0">
                  <c:v>44807</c:v>
                </c:pt>
                <c:pt idx="1">
                  <c:v>44808</c:v>
                </c:pt>
                <c:pt idx="2">
                  <c:v>44809</c:v>
                </c:pt>
                <c:pt idx="3">
                  <c:v>44810</c:v>
                </c:pt>
                <c:pt idx="4">
                  <c:v>44811</c:v>
                </c:pt>
                <c:pt idx="5">
                  <c:v>44812</c:v>
                </c:pt>
                <c:pt idx="6">
                  <c:v>44813</c:v>
                </c:pt>
                <c:pt idx="7">
                  <c:v>44814</c:v>
                </c:pt>
                <c:pt idx="8">
                  <c:v>44815</c:v>
                </c:pt>
                <c:pt idx="9">
                  <c:v>44816</c:v>
                </c:pt>
                <c:pt idx="10">
                  <c:v>44817</c:v>
                </c:pt>
                <c:pt idx="11">
                  <c:v>44818</c:v>
                </c:pt>
                <c:pt idx="12">
                  <c:v>44819</c:v>
                </c:pt>
                <c:pt idx="13">
                  <c:v>44820</c:v>
                </c:pt>
                <c:pt idx="14">
                  <c:v>44821</c:v>
                </c:pt>
                <c:pt idx="15">
                  <c:v>44822</c:v>
                </c:pt>
                <c:pt idx="16">
                  <c:v>44823</c:v>
                </c:pt>
                <c:pt idx="17">
                  <c:v>44824</c:v>
                </c:pt>
                <c:pt idx="18">
                  <c:v>44825</c:v>
                </c:pt>
                <c:pt idx="19">
                  <c:v>44826</c:v>
                </c:pt>
                <c:pt idx="20">
                  <c:v>44827</c:v>
                </c:pt>
                <c:pt idx="21">
                  <c:v>44828</c:v>
                </c:pt>
                <c:pt idx="22">
                  <c:v>44829</c:v>
                </c:pt>
                <c:pt idx="23">
                  <c:v>44830</c:v>
                </c:pt>
                <c:pt idx="24">
                  <c:v>44831</c:v>
                </c:pt>
                <c:pt idx="25">
                  <c:v>44832</c:v>
                </c:pt>
                <c:pt idx="26">
                  <c:v>44833</c:v>
                </c:pt>
                <c:pt idx="27">
                  <c:v>44834</c:v>
                </c:pt>
                <c:pt idx="28">
                  <c:v>44835</c:v>
                </c:pt>
                <c:pt idx="29">
                  <c:v>44836</c:v>
                </c:pt>
                <c:pt idx="30">
                  <c:v>44837</c:v>
                </c:pt>
                <c:pt idx="31">
                  <c:v>44838</c:v>
                </c:pt>
                <c:pt idx="32">
                  <c:v>44839</c:v>
                </c:pt>
                <c:pt idx="33">
                  <c:v>44840</c:v>
                </c:pt>
                <c:pt idx="34">
                  <c:v>44841</c:v>
                </c:pt>
                <c:pt idx="35">
                  <c:v>44842</c:v>
                </c:pt>
                <c:pt idx="36">
                  <c:v>44843</c:v>
                </c:pt>
                <c:pt idx="37">
                  <c:v>44844</c:v>
                </c:pt>
                <c:pt idx="38">
                  <c:v>44845</c:v>
                </c:pt>
                <c:pt idx="39">
                  <c:v>44846</c:v>
                </c:pt>
                <c:pt idx="40">
                  <c:v>44847</c:v>
                </c:pt>
                <c:pt idx="41">
                  <c:v>44848</c:v>
                </c:pt>
                <c:pt idx="42">
                  <c:v>44849</c:v>
                </c:pt>
                <c:pt idx="43">
                  <c:v>44850</c:v>
                </c:pt>
                <c:pt idx="44">
                  <c:v>44851</c:v>
                </c:pt>
                <c:pt idx="45">
                  <c:v>44852</c:v>
                </c:pt>
                <c:pt idx="46">
                  <c:v>44853</c:v>
                </c:pt>
                <c:pt idx="47">
                  <c:v>44854</c:v>
                </c:pt>
                <c:pt idx="48">
                  <c:v>44855</c:v>
                </c:pt>
                <c:pt idx="49">
                  <c:v>44856</c:v>
                </c:pt>
                <c:pt idx="50">
                  <c:v>44857</c:v>
                </c:pt>
                <c:pt idx="51">
                  <c:v>44858</c:v>
                </c:pt>
                <c:pt idx="52">
                  <c:v>44859</c:v>
                </c:pt>
                <c:pt idx="53">
                  <c:v>44860</c:v>
                </c:pt>
                <c:pt idx="54">
                  <c:v>44861</c:v>
                </c:pt>
                <c:pt idx="55">
                  <c:v>44862</c:v>
                </c:pt>
                <c:pt idx="56">
                  <c:v>44863</c:v>
                </c:pt>
                <c:pt idx="57">
                  <c:v>44864</c:v>
                </c:pt>
                <c:pt idx="58">
                  <c:v>44865</c:v>
                </c:pt>
                <c:pt idx="59">
                  <c:v>44866</c:v>
                </c:pt>
                <c:pt idx="60">
                  <c:v>44867</c:v>
                </c:pt>
                <c:pt idx="61">
                  <c:v>44868</c:v>
                </c:pt>
                <c:pt idx="62">
                  <c:v>44869</c:v>
                </c:pt>
                <c:pt idx="63">
                  <c:v>44870</c:v>
                </c:pt>
                <c:pt idx="64">
                  <c:v>44871</c:v>
                </c:pt>
                <c:pt idx="65">
                  <c:v>44872</c:v>
                </c:pt>
                <c:pt idx="66">
                  <c:v>44873</c:v>
                </c:pt>
                <c:pt idx="67">
                  <c:v>44874</c:v>
                </c:pt>
                <c:pt idx="68">
                  <c:v>44875</c:v>
                </c:pt>
                <c:pt idx="69">
                  <c:v>44876</c:v>
                </c:pt>
                <c:pt idx="70">
                  <c:v>44877</c:v>
                </c:pt>
                <c:pt idx="71">
                  <c:v>44878</c:v>
                </c:pt>
                <c:pt idx="72">
                  <c:v>44879</c:v>
                </c:pt>
                <c:pt idx="73">
                  <c:v>44880</c:v>
                </c:pt>
                <c:pt idx="74">
                  <c:v>44881</c:v>
                </c:pt>
                <c:pt idx="75">
                  <c:v>44882</c:v>
                </c:pt>
                <c:pt idx="76">
                  <c:v>44883</c:v>
                </c:pt>
                <c:pt idx="77">
                  <c:v>44884</c:v>
                </c:pt>
                <c:pt idx="78">
                  <c:v>44885</c:v>
                </c:pt>
                <c:pt idx="79">
                  <c:v>44886</c:v>
                </c:pt>
                <c:pt idx="80">
                  <c:v>44887</c:v>
                </c:pt>
                <c:pt idx="81">
                  <c:v>44888</c:v>
                </c:pt>
                <c:pt idx="82">
                  <c:v>44889</c:v>
                </c:pt>
                <c:pt idx="83">
                  <c:v>44890</c:v>
                </c:pt>
                <c:pt idx="84">
                  <c:v>44891</c:v>
                </c:pt>
                <c:pt idx="85">
                  <c:v>44892</c:v>
                </c:pt>
                <c:pt idx="86">
                  <c:v>44893</c:v>
                </c:pt>
                <c:pt idx="87">
                  <c:v>44894</c:v>
                </c:pt>
                <c:pt idx="88">
                  <c:v>44895</c:v>
                </c:pt>
                <c:pt idx="89">
                  <c:v>44896</c:v>
                </c:pt>
                <c:pt idx="90">
                  <c:v>44897</c:v>
                </c:pt>
                <c:pt idx="91">
                  <c:v>44898</c:v>
                </c:pt>
                <c:pt idx="92">
                  <c:v>44899</c:v>
                </c:pt>
                <c:pt idx="93">
                  <c:v>44900</c:v>
                </c:pt>
                <c:pt idx="94">
                  <c:v>44901</c:v>
                </c:pt>
                <c:pt idx="95">
                  <c:v>44902</c:v>
                </c:pt>
                <c:pt idx="96">
                  <c:v>44903</c:v>
                </c:pt>
                <c:pt idx="97">
                  <c:v>44904</c:v>
                </c:pt>
                <c:pt idx="98">
                  <c:v>44905</c:v>
                </c:pt>
                <c:pt idx="99">
                  <c:v>44906</c:v>
                </c:pt>
                <c:pt idx="100">
                  <c:v>44907</c:v>
                </c:pt>
                <c:pt idx="101">
                  <c:v>44908</c:v>
                </c:pt>
                <c:pt idx="102">
                  <c:v>44909</c:v>
                </c:pt>
              </c:numCache>
            </c:numRef>
          </c:cat>
          <c:val>
            <c:numRef>
              <c:f>Лист1!$B$2:$B$104</c:f>
              <c:numCache>
                <c:formatCode>General</c:formatCode>
                <c:ptCount val="103"/>
                <c:pt idx="0">
                  <c:v>3810</c:v>
                </c:pt>
                <c:pt idx="1">
                  <c:v>5678</c:v>
                </c:pt>
                <c:pt idx="2">
                  <c:v>2987</c:v>
                </c:pt>
                <c:pt idx="3">
                  <c:v>7059</c:v>
                </c:pt>
                <c:pt idx="4">
                  <c:v>5487</c:v>
                </c:pt>
                <c:pt idx="5">
                  <c:v>5012</c:v>
                </c:pt>
                <c:pt idx="6">
                  <c:v>3816</c:v>
                </c:pt>
                <c:pt idx="7">
                  <c:v>1609</c:v>
                </c:pt>
                <c:pt idx="8">
                  <c:v>325</c:v>
                </c:pt>
                <c:pt idx="9">
                  <c:v>1635</c:v>
                </c:pt>
                <c:pt idx="10">
                  <c:v>4374</c:v>
                </c:pt>
                <c:pt idx="11">
                  <c:v>1122</c:v>
                </c:pt>
                <c:pt idx="12">
                  <c:v>3154</c:v>
                </c:pt>
                <c:pt idx="13">
                  <c:v>4084</c:v>
                </c:pt>
                <c:pt idx="14">
                  <c:v>2599</c:v>
                </c:pt>
                <c:pt idx="15">
                  <c:v>6205</c:v>
                </c:pt>
                <c:pt idx="16">
                  <c:v>1940</c:v>
                </c:pt>
                <c:pt idx="17">
                  <c:v>437</c:v>
                </c:pt>
                <c:pt idx="18">
                  <c:v>3513</c:v>
                </c:pt>
                <c:pt idx="19">
                  <c:v>6514</c:v>
                </c:pt>
                <c:pt idx="20">
                  <c:v>3944</c:v>
                </c:pt>
                <c:pt idx="21">
                  <c:v>3049</c:v>
                </c:pt>
                <c:pt idx="22">
                  <c:v>4452</c:v>
                </c:pt>
                <c:pt idx="23">
                  <c:v>63</c:v>
                </c:pt>
                <c:pt idx="24">
                  <c:v>2676</c:v>
                </c:pt>
                <c:pt idx="25">
                  <c:v>7742</c:v>
                </c:pt>
                <c:pt idx="26">
                  <c:v>4220</c:v>
                </c:pt>
                <c:pt idx="27">
                  <c:v>9038</c:v>
                </c:pt>
                <c:pt idx="28">
                  <c:v>3453</c:v>
                </c:pt>
                <c:pt idx="29">
                  <c:v>7575</c:v>
                </c:pt>
                <c:pt idx="30">
                  <c:v>2909</c:v>
                </c:pt>
                <c:pt idx="31">
                  <c:v>1598</c:v>
                </c:pt>
                <c:pt idx="32">
                  <c:v>3549</c:v>
                </c:pt>
                <c:pt idx="33">
                  <c:v>3722</c:v>
                </c:pt>
                <c:pt idx="34">
                  <c:v>4215</c:v>
                </c:pt>
                <c:pt idx="35">
                  <c:v>4166</c:v>
                </c:pt>
                <c:pt idx="36">
                  <c:v>8982</c:v>
                </c:pt>
                <c:pt idx="37">
                  <c:v>3088</c:v>
                </c:pt>
                <c:pt idx="38">
                  <c:v>936</c:v>
                </c:pt>
                <c:pt idx="39">
                  <c:v>3653</c:v>
                </c:pt>
                <c:pt idx="40">
                  <c:v>4829</c:v>
                </c:pt>
                <c:pt idx="41">
                  <c:v>2115</c:v>
                </c:pt>
                <c:pt idx="42">
                  <c:v>4529</c:v>
                </c:pt>
                <c:pt idx="43">
                  <c:v>5686</c:v>
                </c:pt>
                <c:pt idx="44">
                  <c:v>5550</c:v>
                </c:pt>
                <c:pt idx="45">
                  <c:v>2044</c:v>
                </c:pt>
                <c:pt idx="46">
                  <c:v>3161</c:v>
                </c:pt>
                <c:pt idx="47">
                  <c:v>4423</c:v>
                </c:pt>
                <c:pt idx="48">
                  <c:v>2864</c:v>
                </c:pt>
                <c:pt idx="49">
                  <c:v>5312</c:v>
                </c:pt>
                <c:pt idx="50">
                  <c:v>3472</c:v>
                </c:pt>
                <c:pt idx="51">
                  <c:v>2314</c:v>
                </c:pt>
                <c:pt idx="52">
                  <c:v>1933</c:v>
                </c:pt>
                <c:pt idx="53">
                  <c:v>3221</c:v>
                </c:pt>
                <c:pt idx="54">
                  <c:v>3981</c:v>
                </c:pt>
                <c:pt idx="55">
                  <c:v>5422</c:v>
                </c:pt>
                <c:pt idx="56">
                  <c:v>2967</c:v>
                </c:pt>
                <c:pt idx="57">
                  <c:v>3174</c:v>
                </c:pt>
                <c:pt idx="58">
                  <c:v>3260</c:v>
                </c:pt>
                <c:pt idx="59">
                  <c:v>1680</c:v>
                </c:pt>
                <c:pt idx="60">
                  <c:v>1816</c:v>
                </c:pt>
                <c:pt idx="61">
                  <c:v>6350</c:v>
                </c:pt>
                <c:pt idx="62">
                  <c:v>3451</c:v>
                </c:pt>
                <c:pt idx="63">
                  <c:v>3842</c:v>
                </c:pt>
                <c:pt idx="64">
                  <c:v>3335</c:v>
                </c:pt>
                <c:pt idx="65">
                  <c:v>1787</c:v>
                </c:pt>
                <c:pt idx="66">
                  <c:v>1927</c:v>
                </c:pt>
                <c:pt idx="67">
                  <c:v>2496</c:v>
                </c:pt>
                <c:pt idx="68">
                  <c:v>4541</c:v>
                </c:pt>
                <c:pt idx="69">
                  <c:v>4396</c:v>
                </c:pt>
                <c:pt idx="70">
                  <c:v>1466</c:v>
                </c:pt>
                <c:pt idx="71">
                  <c:v>3605</c:v>
                </c:pt>
                <c:pt idx="72">
                  <c:v>2450</c:v>
                </c:pt>
                <c:pt idx="73">
                  <c:v>197</c:v>
                </c:pt>
                <c:pt idx="74">
                  <c:v>555</c:v>
                </c:pt>
                <c:pt idx="75">
                  <c:v>5027</c:v>
                </c:pt>
                <c:pt idx="76">
                  <c:v>1154</c:v>
                </c:pt>
                <c:pt idx="77">
                  <c:v>2969</c:v>
                </c:pt>
                <c:pt idx="78">
                  <c:v>3992</c:v>
                </c:pt>
                <c:pt idx="79">
                  <c:v>1028</c:v>
                </c:pt>
                <c:pt idx="80">
                  <c:v>3226</c:v>
                </c:pt>
                <c:pt idx="81">
                  <c:v>2989</c:v>
                </c:pt>
                <c:pt idx="82">
                  <c:v>5112</c:v>
                </c:pt>
                <c:pt idx="83">
                  <c:v>1338</c:v>
                </c:pt>
                <c:pt idx="84">
                  <c:v>1578</c:v>
                </c:pt>
                <c:pt idx="85">
                  <c:v>2228</c:v>
                </c:pt>
                <c:pt idx="86">
                  <c:v>958</c:v>
                </c:pt>
                <c:pt idx="87">
                  <c:v>1032</c:v>
                </c:pt>
                <c:pt idx="88">
                  <c:v>645</c:v>
                </c:pt>
                <c:pt idx="89">
                  <c:v>4241</c:v>
                </c:pt>
                <c:pt idx="90">
                  <c:v>203</c:v>
                </c:pt>
                <c:pt idx="91">
                  <c:v>194</c:v>
                </c:pt>
                <c:pt idx="92">
                  <c:v>4767</c:v>
                </c:pt>
                <c:pt idx="93">
                  <c:v>5082</c:v>
                </c:pt>
                <c:pt idx="94">
                  <c:v>3033</c:v>
                </c:pt>
                <c:pt idx="95">
                  <c:v>6815</c:v>
                </c:pt>
                <c:pt idx="96">
                  <c:v>5803</c:v>
                </c:pt>
                <c:pt idx="97">
                  <c:v>2913</c:v>
                </c:pt>
                <c:pt idx="98">
                  <c:v>2345</c:v>
                </c:pt>
                <c:pt idx="99">
                  <c:v>5943</c:v>
                </c:pt>
                <c:pt idx="100">
                  <c:v>2243</c:v>
                </c:pt>
                <c:pt idx="101">
                  <c:v>6944</c:v>
                </c:pt>
                <c:pt idx="102">
                  <c:v>5346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1FFB-43ED-BDB9-FDF321B34F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89384128"/>
        <c:axId val="1592059552"/>
      </c:lineChart>
      <c:dateAx>
        <c:axId val="1589384128"/>
        <c:scaling>
          <c:orientation val="minMax"/>
          <c:min val="44805"/>
        </c:scaling>
        <c:delete val="0"/>
        <c:axPos val="b"/>
        <c:majorGridlines>
          <c:spPr>
            <a:ln w="9525" cap="flat" cmpd="sng" algn="ctr">
              <a:solidFill>
                <a:srgbClr val="E258FE"/>
              </a:solidFill>
              <a:round/>
            </a:ln>
            <a:effectLst/>
          </c:spPr>
        </c:majorGridlines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491347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592059552"/>
        <c:crosses val="autoZero"/>
        <c:auto val="1"/>
        <c:lblOffset val="100"/>
        <c:baseTimeUnit val="days"/>
        <c:majorUnit val="1"/>
        <c:majorTimeUnit val="months"/>
      </c:dateAx>
      <c:valAx>
        <c:axId val="1592059552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491347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5893841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3413202090578358"/>
          <c:y val="1.3153206896837431E-2"/>
          <c:w val="0.85374952368346113"/>
          <c:h val="0.1976329751242132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just">
            <a:defRPr sz="1400" b="0" i="0" u="none" strike="noStrike" kern="1200" baseline="0">
              <a:solidFill>
                <a:srgbClr val="491347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010542855975471"/>
          <c:y val="0.20007208618809944"/>
          <c:w val="0.79152236374930662"/>
          <c:h val="0.5472284404799298"/>
        </c:manualLayout>
      </c:layout>
      <c:barChart>
        <c:barDir val="col"/>
        <c:grouping val="clustered"/>
        <c:varyColors val="1"/>
        <c:ser>
          <c:idx val="0"/>
          <c:order val="0"/>
          <c:tx>
            <c:strRef>
              <c:f>общее!$K$76</c:f>
              <c:strCache>
                <c:ptCount val="1"/>
                <c:pt idx="0">
                  <c:v>сен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1"/>
          <c:cat>
            <c:numRef>
              <c:f>общее!$I$78:$I$85</c:f>
              <c:numCache>
                <c:formatCode>0</c:formatCode>
                <c:ptCount val="8"/>
                <c:pt idx="0">
                  <c:v>209.41381258686354</c:v>
                </c:pt>
                <c:pt idx="1">
                  <c:v>628.24143776059066</c:v>
                </c:pt>
                <c:pt idx="2">
                  <c:v>1047.0690629343178</c:v>
                </c:pt>
                <c:pt idx="3">
                  <c:v>1465.8966881080448</c:v>
                </c:pt>
                <c:pt idx="4">
                  <c:v>1884.7243132817721</c:v>
                </c:pt>
                <c:pt idx="5">
                  <c:v>2303.5519384554991</c:v>
                </c:pt>
                <c:pt idx="6">
                  <c:v>2722.3795636292261</c:v>
                </c:pt>
                <c:pt idx="7">
                  <c:v>3141.2071888029532</c:v>
                </c:pt>
              </c:numCache>
            </c:numRef>
          </c:cat>
          <c:val>
            <c:numRef>
              <c:f>общее!$K$77:$K$85</c:f>
              <c:numCache>
                <c:formatCode>General</c:formatCode>
                <c:ptCount val="9"/>
                <c:pt idx="0">
                  <c:v>0</c:v>
                </c:pt>
                <c:pt idx="1">
                  <c:v>22</c:v>
                </c:pt>
                <c:pt idx="2">
                  <c:v>4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F7-4DBA-A8A2-DF0264BFC7AD}"/>
            </c:ext>
          </c:extLst>
        </c:ser>
        <c:ser>
          <c:idx val="1"/>
          <c:order val="1"/>
          <c:tx>
            <c:strRef>
              <c:f>общее!$L$76</c:f>
              <c:strCache>
                <c:ptCount val="1"/>
                <c:pt idx="0">
                  <c:v>окт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1"/>
          <c:dPt>
            <c:idx val="0"/>
            <c:invertIfNegative val="1"/>
            <c:bubble3D val="0"/>
            <c:extLst>
              <c:ext xmlns:c16="http://schemas.microsoft.com/office/drawing/2014/chart" uri="{C3380CC4-5D6E-409C-BE32-E72D297353CC}">
                <c16:uniqueId val="{00000001-E2F7-4DBA-A8A2-DF0264BFC7AD}"/>
              </c:ext>
            </c:extLst>
          </c:dPt>
          <c:cat>
            <c:numRef>
              <c:f>общее!$I$78:$I$85</c:f>
              <c:numCache>
                <c:formatCode>0</c:formatCode>
                <c:ptCount val="8"/>
                <c:pt idx="0">
                  <c:v>209.41381258686354</c:v>
                </c:pt>
                <c:pt idx="1">
                  <c:v>628.24143776059066</c:v>
                </c:pt>
                <c:pt idx="2">
                  <c:v>1047.0690629343178</c:v>
                </c:pt>
                <c:pt idx="3">
                  <c:v>1465.8966881080448</c:v>
                </c:pt>
                <c:pt idx="4">
                  <c:v>1884.7243132817721</c:v>
                </c:pt>
                <c:pt idx="5">
                  <c:v>2303.5519384554991</c:v>
                </c:pt>
                <c:pt idx="6">
                  <c:v>2722.3795636292261</c:v>
                </c:pt>
                <c:pt idx="7">
                  <c:v>3141.2071888029532</c:v>
                </c:pt>
              </c:numCache>
            </c:numRef>
          </c:cat>
          <c:val>
            <c:numRef>
              <c:f>общее!$L$77:$L$85</c:f>
              <c:numCache>
                <c:formatCode>General</c:formatCode>
                <c:ptCount val="9"/>
                <c:pt idx="0">
                  <c:v>0</c:v>
                </c:pt>
                <c:pt idx="1">
                  <c:v>26</c:v>
                </c:pt>
                <c:pt idx="2">
                  <c:v>0</c:v>
                </c:pt>
                <c:pt idx="3">
                  <c:v>1</c:v>
                </c:pt>
                <c:pt idx="4">
                  <c:v>2</c:v>
                </c:pt>
                <c:pt idx="5">
                  <c:v>1</c:v>
                </c:pt>
                <c:pt idx="6">
                  <c:v>0</c:v>
                </c:pt>
                <c:pt idx="7">
                  <c:v>1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2F7-4DBA-A8A2-DF0264BFC7AD}"/>
            </c:ext>
          </c:extLst>
        </c:ser>
        <c:ser>
          <c:idx val="2"/>
          <c:order val="2"/>
          <c:tx>
            <c:strRef>
              <c:f>общее!$M$76</c:f>
              <c:strCache>
                <c:ptCount val="1"/>
                <c:pt idx="0">
                  <c:v>ноя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1"/>
          <c:cat>
            <c:numRef>
              <c:f>общее!$I$78:$I$85</c:f>
              <c:numCache>
                <c:formatCode>0</c:formatCode>
                <c:ptCount val="8"/>
                <c:pt idx="0">
                  <c:v>209.41381258686354</c:v>
                </c:pt>
                <c:pt idx="1">
                  <c:v>628.24143776059066</c:v>
                </c:pt>
                <c:pt idx="2">
                  <c:v>1047.0690629343178</c:v>
                </c:pt>
                <c:pt idx="3">
                  <c:v>1465.8966881080448</c:v>
                </c:pt>
                <c:pt idx="4">
                  <c:v>1884.7243132817721</c:v>
                </c:pt>
                <c:pt idx="5">
                  <c:v>2303.5519384554991</c:v>
                </c:pt>
                <c:pt idx="6">
                  <c:v>2722.3795636292261</c:v>
                </c:pt>
                <c:pt idx="7">
                  <c:v>3141.2071888029532</c:v>
                </c:pt>
              </c:numCache>
            </c:numRef>
          </c:cat>
          <c:val>
            <c:numRef>
              <c:f>общее!$M$77:$M$85</c:f>
              <c:numCache>
                <c:formatCode>General</c:formatCode>
                <c:ptCount val="9"/>
                <c:pt idx="0">
                  <c:v>0</c:v>
                </c:pt>
                <c:pt idx="1">
                  <c:v>22</c:v>
                </c:pt>
                <c:pt idx="2">
                  <c:v>3</c:v>
                </c:pt>
                <c:pt idx="3">
                  <c:v>3</c:v>
                </c:pt>
                <c:pt idx="4">
                  <c:v>1</c:v>
                </c:pt>
                <c:pt idx="5">
                  <c:v>1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2F7-4DBA-A8A2-DF0264BFC7AD}"/>
            </c:ext>
          </c:extLst>
        </c:ser>
        <c:ser>
          <c:idx val="3"/>
          <c:order val="3"/>
          <c:tx>
            <c:strRef>
              <c:f>общее!$N$76</c:f>
              <c:strCache>
                <c:ptCount val="1"/>
                <c:pt idx="0">
                  <c:v>дек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1"/>
          <c:cat>
            <c:numRef>
              <c:f>общее!$I$78:$I$85</c:f>
              <c:numCache>
                <c:formatCode>0</c:formatCode>
                <c:ptCount val="8"/>
                <c:pt idx="0">
                  <c:v>209.41381258686354</c:v>
                </c:pt>
                <c:pt idx="1">
                  <c:v>628.24143776059066</c:v>
                </c:pt>
                <c:pt idx="2">
                  <c:v>1047.0690629343178</c:v>
                </c:pt>
                <c:pt idx="3">
                  <c:v>1465.8966881080448</c:v>
                </c:pt>
                <c:pt idx="4">
                  <c:v>1884.7243132817721</c:v>
                </c:pt>
                <c:pt idx="5">
                  <c:v>2303.5519384554991</c:v>
                </c:pt>
                <c:pt idx="6">
                  <c:v>2722.3795636292261</c:v>
                </c:pt>
                <c:pt idx="7">
                  <c:v>3141.2071888029532</c:v>
                </c:pt>
              </c:numCache>
            </c:numRef>
          </c:cat>
          <c:val>
            <c:numRef>
              <c:f>общее!$N$77:$N$85</c:f>
              <c:numCache>
                <c:formatCode>General</c:formatCode>
                <c:ptCount val="9"/>
                <c:pt idx="0">
                  <c:v>0</c:v>
                </c:pt>
                <c:pt idx="1">
                  <c:v>7</c:v>
                </c:pt>
                <c:pt idx="2">
                  <c:v>3</c:v>
                </c:pt>
                <c:pt idx="3">
                  <c:v>2</c:v>
                </c:pt>
                <c:pt idx="4">
                  <c:v>1</c:v>
                </c:pt>
                <c:pt idx="5">
                  <c:v>2</c:v>
                </c:pt>
                <c:pt idx="6">
                  <c:v>0</c:v>
                </c:pt>
                <c:pt idx="7">
                  <c:v>0</c:v>
                </c:pt>
                <c:pt idx="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2F7-4DBA-A8A2-DF0264BFC7AD}"/>
            </c:ext>
          </c:extLst>
        </c:ser>
        <c:ser>
          <c:idx val="4"/>
          <c:order val="4"/>
          <c:tx>
            <c:strRef>
              <c:f>общее!$J$76</c:f>
              <c:strCache>
                <c:ptCount val="1"/>
                <c:pt idx="0">
                  <c:v>общ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val>
            <c:numRef>
              <c:f>общее!$J$78:$J$85</c:f>
              <c:numCache>
                <c:formatCode>General</c:formatCode>
                <c:ptCount val="8"/>
                <c:pt idx="0">
                  <c:v>77</c:v>
                </c:pt>
                <c:pt idx="1">
                  <c:v>10</c:v>
                </c:pt>
                <c:pt idx="2">
                  <c:v>7</c:v>
                </c:pt>
                <c:pt idx="3">
                  <c:v>4</c:v>
                </c:pt>
                <c:pt idx="4">
                  <c:v>4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E2F7-4DBA-A8A2-DF0264BFC7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94041728"/>
        <c:axId val="194056192"/>
      </c:barChart>
      <c:catAx>
        <c:axId val="19404172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0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 algn="ctr">
              <a:defRPr lang="en-US" sz="1400" b="0" i="0" u="none" strike="noStrike" kern="1200" cap="none" spc="0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pPr>
            <a:endParaRPr lang="ru-RU"/>
          </a:p>
        </c:txPr>
        <c:crossAx val="194056192"/>
        <c:crosses val="autoZero"/>
        <c:auto val="1"/>
        <c:lblAlgn val="ctr"/>
        <c:lblOffset val="100"/>
        <c:noMultiLvlLbl val="1"/>
      </c:catAx>
      <c:valAx>
        <c:axId val="194056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1400" b="0" i="0" u="none" strike="noStrike" kern="1200" cap="none" spc="0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pPr>
            <a:endParaRPr lang="ru-RU"/>
          </a:p>
        </c:txPr>
        <c:crossAx val="1940417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9.3974699638714659E-2"/>
          <c:y val="7.9081332173655317E-2"/>
          <c:w val="0.89999972299379993"/>
          <c:h val="0.1230876381649445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400" b="0" i="0" u="none" strike="noStrike" kern="1200" cap="none" spc="0" baseline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zero"/>
    <c:showDLblsOverMax val="1"/>
  </c:chart>
  <c:spPr>
    <a:noFill/>
    <a:ln>
      <a:noFill/>
    </a:ln>
    <a:effectLst/>
  </c:spPr>
  <c:txPr>
    <a:bodyPr/>
    <a:lstStyle/>
    <a:p>
      <a:pPr>
        <a:defRPr sz="1400"/>
      </a:pPr>
      <a:endParaRPr lang="ru-RU"/>
    </a:p>
  </c:tx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9191802207280212E-2"/>
          <c:y val="2.7318919183974225E-2"/>
          <c:w val="0.91145591196782028"/>
          <c:h val="0.72724478952132421"/>
        </c:manualLayout>
      </c:layout>
      <c:lineChart>
        <c:grouping val="standard"/>
        <c:varyColors val="0"/>
        <c:ser>
          <c:idx val="0"/>
          <c:order val="0"/>
          <c:tx>
            <c:strRef>
              <c:f>'Сентябрь-Декабрь'!$B$1</c:f>
              <c:strCache>
                <c:ptCount val="1"/>
                <c:pt idx="0">
                  <c:v>Клики </c:v>
                </c:pt>
              </c:strCache>
            </c:strRef>
          </c:tx>
          <c:spPr>
            <a:ln w="28575" cap="rnd">
              <a:solidFill>
                <a:schemeClr val="accent2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>
                    <a:lumMod val="75000"/>
                  </a:schemeClr>
                </a:solidFill>
              </a:ln>
              <a:effectLst/>
            </c:spPr>
          </c:marker>
          <c:cat>
            <c:numRef>
              <c:f>'Сентябрь-Декабрь'!$A$2:$A$106</c:f>
              <c:numCache>
                <c:formatCode>d\-mmm</c:formatCode>
                <c:ptCount val="105"/>
                <c:pt idx="0">
                  <c:v>44807</c:v>
                </c:pt>
                <c:pt idx="1">
                  <c:v>44808</c:v>
                </c:pt>
                <c:pt idx="2">
                  <c:v>44809</c:v>
                </c:pt>
                <c:pt idx="3">
                  <c:v>44810</c:v>
                </c:pt>
                <c:pt idx="4">
                  <c:v>44811</c:v>
                </c:pt>
                <c:pt idx="5">
                  <c:v>44812</c:v>
                </c:pt>
                <c:pt idx="6">
                  <c:v>44813</c:v>
                </c:pt>
                <c:pt idx="7">
                  <c:v>44814</c:v>
                </c:pt>
                <c:pt idx="8">
                  <c:v>44815</c:v>
                </c:pt>
                <c:pt idx="9">
                  <c:v>44816</c:v>
                </c:pt>
                <c:pt idx="10">
                  <c:v>44817</c:v>
                </c:pt>
                <c:pt idx="11">
                  <c:v>44818</c:v>
                </c:pt>
                <c:pt idx="12">
                  <c:v>44819</c:v>
                </c:pt>
                <c:pt idx="13">
                  <c:v>44820</c:v>
                </c:pt>
                <c:pt idx="14">
                  <c:v>44821</c:v>
                </c:pt>
                <c:pt idx="15">
                  <c:v>44822</c:v>
                </c:pt>
                <c:pt idx="16">
                  <c:v>44823</c:v>
                </c:pt>
                <c:pt idx="17">
                  <c:v>44824</c:v>
                </c:pt>
                <c:pt idx="18">
                  <c:v>44825</c:v>
                </c:pt>
                <c:pt idx="19">
                  <c:v>44826</c:v>
                </c:pt>
                <c:pt idx="20">
                  <c:v>44827</c:v>
                </c:pt>
                <c:pt idx="21">
                  <c:v>44828</c:v>
                </c:pt>
                <c:pt idx="22">
                  <c:v>44829</c:v>
                </c:pt>
                <c:pt idx="23">
                  <c:v>44830</c:v>
                </c:pt>
                <c:pt idx="24">
                  <c:v>44831</c:v>
                </c:pt>
                <c:pt idx="25">
                  <c:v>44832</c:v>
                </c:pt>
                <c:pt idx="26">
                  <c:v>44833</c:v>
                </c:pt>
                <c:pt idx="27">
                  <c:v>44834</c:v>
                </c:pt>
                <c:pt idx="28">
                  <c:v>44835</c:v>
                </c:pt>
                <c:pt idx="29">
                  <c:v>44836</c:v>
                </c:pt>
                <c:pt idx="30">
                  <c:v>44837</c:v>
                </c:pt>
                <c:pt idx="31">
                  <c:v>44838</c:v>
                </c:pt>
                <c:pt idx="32">
                  <c:v>44839</c:v>
                </c:pt>
                <c:pt idx="33">
                  <c:v>44840</c:v>
                </c:pt>
                <c:pt idx="34">
                  <c:v>44841</c:v>
                </c:pt>
                <c:pt idx="35">
                  <c:v>44842</c:v>
                </c:pt>
                <c:pt idx="36">
                  <c:v>44843</c:v>
                </c:pt>
                <c:pt idx="37">
                  <c:v>44844</c:v>
                </c:pt>
                <c:pt idx="38">
                  <c:v>44845</c:v>
                </c:pt>
                <c:pt idx="39">
                  <c:v>44846</c:v>
                </c:pt>
                <c:pt idx="40">
                  <c:v>44847</c:v>
                </c:pt>
                <c:pt idx="41">
                  <c:v>44848</c:v>
                </c:pt>
                <c:pt idx="42">
                  <c:v>44849</c:v>
                </c:pt>
                <c:pt idx="43">
                  <c:v>44850</c:v>
                </c:pt>
                <c:pt idx="44">
                  <c:v>44851</c:v>
                </c:pt>
                <c:pt idx="45">
                  <c:v>44852</c:v>
                </c:pt>
                <c:pt idx="46">
                  <c:v>44853</c:v>
                </c:pt>
                <c:pt idx="47">
                  <c:v>44854</c:v>
                </c:pt>
                <c:pt idx="48">
                  <c:v>44855</c:v>
                </c:pt>
                <c:pt idx="49">
                  <c:v>44856</c:v>
                </c:pt>
                <c:pt idx="50">
                  <c:v>44857</c:v>
                </c:pt>
                <c:pt idx="51">
                  <c:v>44858</c:v>
                </c:pt>
                <c:pt idx="52">
                  <c:v>44859</c:v>
                </c:pt>
                <c:pt idx="53">
                  <c:v>44860</c:v>
                </c:pt>
                <c:pt idx="54">
                  <c:v>44861</c:v>
                </c:pt>
                <c:pt idx="55">
                  <c:v>44862</c:v>
                </c:pt>
                <c:pt idx="56">
                  <c:v>44863</c:v>
                </c:pt>
                <c:pt idx="57">
                  <c:v>44864</c:v>
                </c:pt>
                <c:pt idx="58">
                  <c:v>44865</c:v>
                </c:pt>
                <c:pt idx="59">
                  <c:v>44866</c:v>
                </c:pt>
                <c:pt idx="60">
                  <c:v>44867</c:v>
                </c:pt>
                <c:pt idx="61">
                  <c:v>44868</c:v>
                </c:pt>
                <c:pt idx="62">
                  <c:v>44869</c:v>
                </c:pt>
                <c:pt idx="63">
                  <c:v>44870</c:v>
                </c:pt>
                <c:pt idx="64">
                  <c:v>44871</c:v>
                </c:pt>
                <c:pt idx="65">
                  <c:v>44872</c:v>
                </c:pt>
                <c:pt idx="66">
                  <c:v>44873</c:v>
                </c:pt>
                <c:pt idx="67">
                  <c:v>44874</c:v>
                </c:pt>
                <c:pt idx="68">
                  <c:v>44875</c:v>
                </c:pt>
                <c:pt idx="69">
                  <c:v>44876</c:v>
                </c:pt>
                <c:pt idx="70">
                  <c:v>44877</c:v>
                </c:pt>
                <c:pt idx="71">
                  <c:v>44878</c:v>
                </c:pt>
                <c:pt idx="72">
                  <c:v>44879</c:v>
                </c:pt>
                <c:pt idx="73">
                  <c:v>44880</c:v>
                </c:pt>
                <c:pt idx="74">
                  <c:v>44881</c:v>
                </c:pt>
                <c:pt idx="75">
                  <c:v>44882</c:v>
                </c:pt>
                <c:pt idx="76">
                  <c:v>44883</c:v>
                </c:pt>
                <c:pt idx="77">
                  <c:v>44884</c:v>
                </c:pt>
                <c:pt idx="78">
                  <c:v>44885</c:v>
                </c:pt>
                <c:pt idx="79">
                  <c:v>44886</c:v>
                </c:pt>
                <c:pt idx="80">
                  <c:v>44887</c:v>
                </c:pt>
                <c:pt idx="81">
                  <c:v>44888</c:v>
                </c:pt>
                <c:pt idx="82">
                  <c:v>44889</c:v>
                </c:pt>
                <c:pt idx="83">
                  <c:v>44890</c:v>
                </c:pt>
                <c:pt idx="84">
                  <c:v>44891</c:v>
                </c:pt>
                <c:pt idx="85">
                  <c:v>44892</c:v>
                </c:pt>
                <c:pt idx="86">
                  <c:v>44893</c:v>
                </c:pt>
                <c:pt idx="87">
                  <c:v>44894</c:v>
                </c:pt>
                <c:pt idx="88">
                  <c:v>44895</c:v>
                </c:pt>
                <c:pt idx="89">
                  <c:v>44896</c:v>
                </c:pt>
                <c:pt idx="90">
                  <c:v>44897</c:v>
                </c:pt>
                <c:pt idx="91">
                  <c:v>44898</c:v>
                </c:pt>
                <c:pt idx="92">
                  <c:v>44899</c:v>
                </c:pt>
                <c:pt idx="93">
                  <c:v>44900</c:v>
                </c:pt>
                <c:pt idx="94">
                  <c:v>44901</c:v>
                </c:pt>
                <c:pt idx="95">
                  <c:v>44902</c:v>
                </c:pt>
                <c:pt idx="96">
                  <c:v>44903</c:v>
                </c:pt>
                <c:pt idx="97">
                  <c:v>44904</c:v>
                </c:pt>
                <c:pt idx="98">
                  <c:v>44905</c:v>
                </c:pt>
                <c:pt idx="99">
                  <c:v>44906</c:v>
                </c:pt>
                <c:pt idx="100">
                  <c:v>44907</c:v>
                </c:pt>
                <c:pt idx="101">
                  <c:v>44908</c:v>
                </c:pt>
                <c:pt idx="102">
                  <c:v>44909</c:v>
                </c:pt>
                <c:pt idx="103">
                  <c:v>44910</c:v>
                </c:pt>
                <c:pt idx="104">
                  <c:v>44911</c:v>
                </c:pt>
              </c:numCache>
            </c:numRef>
          </c:cat>
          <c:val>
            <c:numRef>
              <c:f>'Сентябрь-Декабрь'!$B$2:$B$106</c:f>
              <c:numCache>
                <c:formatCode>General</c:formatCode>
                <c:ptCount val="105"/>
                <c:pt idx="0">
                  <c:v>3244</c:v>
                </c:pt>
                <c:pt idx="1">
                  <c:v>84</c:v>
                </c:pt>
                <c:pt idx="2">
                  <c:v>2317</c:v>
                </c:pt>
                <c:pt idx="3">
                  <c:v>1725</c:v>
                </c:pt>
                <c:pt idx="4">
                  <c:v>3450</c:v>
                </c:pt>
                <c:pt idx="5">
                  <c:v>3865</c:v>
                </c:pt>
                <c:pt idx="6">
                  <c:v>3255</c:v>
                </c:pt>
                <c:pt idx="7">
                  <c:v>2073</c:v>
                </c:pt>
                <c:pt idx="8">
                  <c:v>308</c:v>
                </c:pt>
                <c:pt idx="9">
                  <c:v>2956</c:v>
                </c:pt>
                <c:pt idx="10">
                  <c:v>2373</c:v>
                </c:pt>
                <c:pt idx="11">
                  <c:v>823</c:v>
                </c:pt>
                <c:pt idx="12">
                  <c:v>2521</c:v>
                </c:pt>
                <c:pt idx="13">
                  <c:v>615</c:v>
                </c:pt>
                <c:pt idx="14">
                  <c:v>0</c:v>
                </c:pt>
                <c:pt idx="15">
                  <c:v>0</c:v>
                </c:pt>
                <c:pt idx="16">
                  <c:v>3430</c:v>
                </c:pt>
                <c:pt idx="17">
                  <c:v>2290</c:v>
                </c:pt>
                <c:pt idx="18">
                  <c:v>1132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3756</c:v>
                </c:pt>
                <c:pt idx="23">
                  <c:v>0</c:v>
                </c:pt>
                <c:pt idx="24">
                  <c:v>0</c:v>
                </c:pt>
                <c:pt idx="25">
                  <c:v>2578</c:v>
                </c:pt>
                <c:pt idx="26">
                  <c:v>4657</c:v>
                </c:pt>
                <c:pt idx="27">
                  <c:v>3265</c:v>
                </c:pt>
                <c:pt idx="28">
                  <c:v>6578</c:v>
                </c:pt>
                <c:pt idx="29">
                  <c:v>4532</c:v>
                </c:pt>
                <c:pt idx="30">
                  <c:v>5387</c:v>
                </c:pt>
                <c:pt idx="31">
                  <c:v>9278</c:v>
                </c:pt>
                <c:pt idx="32">
                  <c:v>3427</c:v>
                </c:pt>
                <c:pt idx="33">
                  <c:v>8743</c:v>
                </c:pt>
                <c:pt idx="34">
                  <c:v>3564</c:v>
                </c:pt>
                <c:pt idx="35">
                  <c:v>4587</c:v>
                </c:pt>
                <c:pt idx="36">
                  <c:v>5128</c:v>
                </c:pt>
                <c:pt idx="37">
                  <c:v>5537</c:v>
                </c:pt>
                <c:pt idx="38">
                  <c:v>8435</c:v>
                </c:pt>
                <c:pt idx="39">
                  <c:v>2756</c:v>
                </c:pt>
                <c:pt idx="40">
                  <c:v>6748</c:v>
                </c:pt>
                <c:pt idx="41">
                  <c:v>2476</c:v>
                </c:pt>
                <c:pt idx="42">
                  <c:v>5837</c:v>
                </c:pt>
                <c:pt idx="43">
                  <c:v>3625</c:v>
                </c:pt>
                <c:pt idx="44">
                  <c:v>4563</c:v>
                </c:pt>
                <c:pt idx="45">
                  <c:v>6422</c:v>
                </c:pt>
                <c:pt idx="46">
                  <c:v>6487</c:v>
                </c:pt>
                <c:pt idx="47">
                  <c:v>8732</c:v>
                </c:pt>
                <c:pt idx="48">
                  <c:v>4032</c:v>
                </c:pt>
                <c:pt idx="49">
                  <c:v>7324</c:v>
                </c:pt>
                <c:pt idx="50">
                  <c:v>7563</c:v>
                </c:pt>
                <c:pt idx="51">
                  <c:v>5463</c:v>
                </c:pt>
                <c:pt idx="52">
                  <c:v>9573</c:v>
                </c:pt>
                <c:pt idx="53">
                  <c:v>2645</c:v>
                </c:pt>
                <c:pt idx="54">
                  <c:v>5756</c:v>
                </c:pt>
                <c:pt idx="55">
                  <c:v>2321</c:v>
                </c:pt>
                <c:pt idx="56">
                  <c:v>4579</c:v>
                </c:pt>
                <c:pt idx="57">
                  <c:v>2535</c:v>
                </c:pt>
                <c:pt idx="58">
                  <c:v>4356</c:v>
                </c:pt>
                <c:pt idx="59">
                  <c:v>4765</c:v>
                </c:pt>
                <c:pt idx="60">
                  <c:v>2587</c:v>
                </c:pt>
                <c:pt idx="61">
                  <c:v>9873</c:v>
                </c:pt>
                <c:pt idx="62">
                  <c:v>5416</c:v>
                </c:pt>
                <c:pt idx="63">
                  <c:v>8765</c:v>
                </c:pt>
                <c:pt idx="64">
                  <c:v>4532</c:v>
                </c:pt>
                <c:pt idx="65">
                  <c:v>9865</c:v>
                </c:pt>
                <c:pt idx="66">
                  <c:v>3478</c:v>
                </c:pt>
                <c:pt idx="67">
                  <c:v>1355</c:v>
                </c:pt>
                <c:pt idx="68">
                  <c:v>4556</c:v>
                </c:pt>
                <c:pt idx="69">
                  <c:v>4567</c:v>
                </c:pt>
                <c:pt idx="70">
                  <c:v>2513</c:v>
                </c:pt>
                <c:pt idx="71">
                  <c:v>2156</c:v>
                </c:pt>
                <c:pt idx="72">
                  <c:v>634</c:v>
                </c:pt>
                <c:pt idx="73">
                  <c:v>1568</c:v>
                </c:pt>
                <c:pt idx="74">
                  <c:v>1566</c:v>
                </c:pt>
                <c:pt idx="75">
                  <c:v>2365</c:v>
                </c:pt>
                <c:pt idx="76">
                  <c:v>5321</c:v>
                </c:pt>
                <c:pt idx="77">
                  <c:v>2654</c:v>
                </c:pt>
                <c:pt idx="78">
                  <c:v>6542</c:v>
                </c:pt>
                <c:pt idx="79">
                  <c:v>1562</c:v>
                </c:pt>
                <c:pt idx="80">
                  <c:v>1565</c:v>
                </c:pt>
                <c:pt idx="81">
                  <c:v>3156</c:v>
                </c:pt>
                <c:pt idx="82">
                  <c:v>2165</c:v>
                </c:pt>
                <c:pt idx="83">
                  <c:v>3265</c:v>
                </c:pt>
                <c:pt idx="84">
                  <c:v>1462</c:v>
                </c:pt>
                <c:pt idx="85">
                  <c:v>3562</c:v>
                </c:pt>
                <c:pt idx="86">
                  <c:v>2213</c:v>
                </c:pt>
                <c:pt idx="87">
                  <c:v>3256</c:v>
                </c:pt>
                <c:pt idx="88">
                  <c:v>1651</c:v>
                </c:pt>
                <c:pt idx="89">
                  <c:v>454</c:v>
                </c:pt>
                <c:pt idx="90">
                  <c:v>3215</c:v>
                </c:pt>
                <c:pt idx="91">
                  <c:v>1212</c:v>
                </c:pt>
                <c:pt idx="92">
                  <c:v>3155</c:v>
                </c:pt>
                <c:pt idx="93">
                  <c:v>3265</c:v>
                </c:pt>
                <c:pt idx="94">
                  <c:v>1425</c:v>
                </c:pt>
                <c:pt idx="95">
                  <c:v>6231</c:v>
                </c:pt>
                <c:pt idx="96">
                  <c:v>3135</c:v>
                </c:pt>
                <c:pt idx="97">
                  <c:v>2998</c:v>
                </c:pt>
                <c:pt idx="98">
                  <c:v>2956</c:v>
                </c:pt>
                <c:pt idx="99">
                  <c:v>2784</c:v>
                </c:pt>
                <c:pt idx="100">
                  <c:v>2528</c:v>
                </c:pt>
                <c:pt idx="101">
                  <c:v>3954</c:v>
                </c:pt>
                <c:pt idx="102">
                  <c:v>4253</c:v>
                </c:pt>
                <c:pt idx="103">
                  <c:v>2193</c:v>
                </c:pt>
                <c:pt idx="104">
                  <c:v>3785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9B7-4BA7-9AE4-71D518DFB8B8}"/>
            </c:ext>
          </c:extLst>
        </c:ser>
        <c:ser>
          <c:idx val="1"/>
          <c:order val="1"/>
          <c:tx>
            <c:strRef>
              <c:f>'Сентябрь-Декабрь'!$C$1</c:f>
              <c:strCache>
                <c:ptCount val="1"/>
                <c:pt idx="0">
                  <c:v>СА С-Д</c:v>
                </c:pt>
              </c:strCache>
            </c:strRef>
          </c:tx>
          <c:spPr>
            <a:ln w="28575" cap="rnd">
              <a:solidFill>
                <a:schemeClr val="accent2">
                  <a:lumMod val="50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'Сентябрь-Декабрь'!$A$2:$A$106</c:f>
              <c:numCache>
                <c:formatCode>d\-mmm</c:formatCode>
                <c:ptCount val="105"/>
                <c:pt idx="0">
                  <c:v>44807</c:v>
                </c:pt>
                <c:pt idx="1">
                  <c:v>44808</c:v>
                </c:pt>
                <c:pt idx="2">
                  <c:v>44809</c:v>
                </c:pt>
                <c:pt idx="3">
                  <c:v>44810</c:v>
                </c:pt>
                <c:pt idx="4">
                  <c:v>44811</c:v>
                </c:pt>
                <c:pt idx="5">
                  <c:v>44812</c:v>
                </c:pt>
                <c:pt idx="6">
                  <c:v>44813</c:v>
                </c:pt>
                <c:pt idx="7">
                  <c:v>44814</c:v>
                </c:pt>
                <c:pt idx="8">
                  <c:v>44815</c:v>
                </c:pt>
                <c:pt idx="9">
                  <c:v>44816</c:v>
                </c:pt>
                <c:pt idx="10">
                  <c:v>44817</c:v>
                </c:pt>
                <c:pt idx="11">
                  <c:v>44818</c:v>
                </c:pt>
                <c:pt idx="12">
                  <c:v>44819</c:v>
                </c:pt>
                <c:pt idx="13">
                  <c:v>44820</c:v>
                </c:pt>
                <c:pt idx="14">
                  <c:v>44821</c:v>
                </c:pt>
                <c:pt idx="15">
                  <c:v>44822</c:v>
                </c:pt>
                <c:pt idx="16">
                  <c:v>44823</c:v>
                </c:pt>
                <c:pt idx="17">
                  <c:v>44824</c:v>
                </c:pt>
                <c:pt idx="18">
                  <c:v>44825</c:v>
                </c:pt>
                <c:pt idx="19">
                  <c:v>44826</c:v>
                </c:pt>
                <c:pt idx="20">
                  <c:v>44827</c:v>
                </c:pt>
                <c:pt idx="21">
                  <c:v>44828</c:v>
                </c:pt>
                <c:pt idx="22">
                  <c:v>44829</c:v>
                </c:pt>
                <c:pt idx="23">
                  <c:v>44830</c:v>
                </c:pt>
                <c:pt idx="24">
                  <c:v>44831</c:v>
                </c:pt>
                <c:pt idx="25">
                  <c:v>44832</c:v>
                </c:pt>
                <c:pt idx="26">
                  <c:v>44833</c:v>
                </c:pt>
                <c:pt idx="27">
                  <c:v>44834</c:v>
                </c:pt>
                <c:pt idx="28">
                  <c:v>44835</c:v>
                </c:pt>
                <c:pt idx="29">
                  <c:v>44836</c:v>
                </c:pt>
                <c:pt idx="30">
                  <c:v>44837</c:v>
                </c:pt>
                <c:pt idx="31">
                  <c:v>44838</c:v>
                </c:pt>
                <c:pt idx="32">
                  <c:v>44839</c:v>
                </c:pt>
                <c:pt idx="33">
                  <c:v>44840</c:v>
                </c:pt>
                <c:pt idx="34">
                  <c:v>44841</c:v>
                </c:pt>
                <c:pt idx="35">
                  <c:v>44842</c:v>
                </c:pt>
                <c:pt idx="36">
                  <c:v>44843</c:v>
                </c:pt>
                <c:pt idx="37">
                  <c:v>44844</c:v>
                </c:pt>
                <c:pt idx="38">
                  <c:v>44845</c:v>
                </c:pt>
                <c:pt idx="39">
                  <c:v>44846</c:v>
                </c:pt>
                <c:pt idx="40">
                  <c:v>44847</c:v>
                </c:pt>
                <c:pt idx="41">
                  <c:v>44848</c:v>
                </c:pt>
                <c:pt idx="42">
                  <c:v>44849</c:v>
                </c:pt>
                <c:pt idx="43">
                  <c:v>44850</c:v>
                </c:pt>
                <c:pt idx="44">
                  <c:v>44851</c:v>
                </c:pt>
                <c:pt idx="45">
                  <c:v>44852</c:v>
                </c:pt>
                <c:pt idx="46">
                  <c:v>44853</c:v>
                </c:pt>
                <c:pt idx="47">
                  <c:v>44854</c:v>
                </c:pt>
                <c:pt idx="48">
                  <c:v>44855</c:v>
                </c:pt>
                <c:pt idx="49">
                  <c:v>44856</c:v>
                </c:pt>
                <c:pt idx="50">
                  <c:v>44857</c:v>
                </c:pt>
                <c:pt idx="51">
                  <c:v>44858</c:v>
                </c:pt>
                <c:pt idx="52">
                  <c:v>44859</c:v>
                </c:pt>
                <c:pt idx="53">
                  <c:v>44860</c:v>
                </c:pt>
                <c:pt idx="54">
                  <c:v>44861</c:v>
                </c:pt>
                <c:pt idx="55">
                  <c:v>44862</c:v>
                </c:pt>
                <c:pt idx="56">
                  <c:v>44863</c:v>
                </c:pt>
                <c:pt idx="57">
                  <c:v>44864</c:v>
                </c:pt>
                <c:pt idx="58">
                  <c:v>44865</c:v>
                </c:pt>
                <c:pt idx="59">
                  <c:v>44866</c:v>
                </c:pt>
                <c:pt idx="60">
                  <c:v>44867</c:v>
                </c:pt>
                <c:pt idx="61">
                  <c:v>44868</c:v>
                </c:pt>
                <c:pt idx="62">
                  <c:v>44869</c:v>
                </c:pt>
                <c:pt idx="63">
                  <c:v>44870</c:v>
                </c:pt>
                <c:pt idx="64">
                  <c:v>44871</c:v>
                </c:pt>
                <c:pt idx="65">
                  <c:v>44872</c:v>
                </c:pt>
                <c:pt idx="66">
                  <c:v>44873</c:v>
                </c:pt>
                <c:pt idx="67">
                  <c:v>44874</c:v>
                </c:pt>
                <c:pt idx="68">
                  <c:v>44875</c:v>
                </c:pt>
                <c:pt idx="69">
                  <c:v>44876</c:v>
                </c:pt>
                <c:pt idx="70">
                  <c:v>44877</c:v>
                </c:pt>
                <c:pt idx="71">
                  <c:v>44878</c:v>
                </c:pt>
                <c:pt idx="72">
                  <c:v>44879</c:v>
                </c:pt>
                <c:pt idx="73">
                  <c:v>44880</c:v>
                </c:pt>
                <c:pt idx="74">
                  <c:v>44881</c:v>
                </c:pt>
                <c:pt idx="75">
                  <c:v>44882</c:v>
                </c:pt>
                <c:pt idx="76">
                  <c:v>44883</c:v>
                </c:pt>
                <c:pt idx="77">
                  <c:v>44884</c:v>
                </c:pt>
                <c:pt idx="78">
                  <c:v>44885</c:v>
                </c:pt>
                <c:pt idx="79">
                  <c:v>44886</c:v>
                </c:pt>
                <c:pt idx="80">
                  <c:v>44887</c:v>
                </c:pt>
                <c:pt idx="81">
                  <c:v>44888</c:v>
                </c:pt>
                <c:pt idx="82">
                  <c:v>44889</c:v>
                </c:pt>
                <c:pt idx="83">
                  <c:v>44890</c:v>
                </c:pt>
                <c:pt idx="84">
                  <c:v>44891</c:v>
                </c:pt>
                <c:pt idx="85">
                  <c:v>44892</c:v>
                </c:pt>
                <c:pt idx="86">
                  <c:v>44893</c:v>
                </c:pt>
                <c:pt idx="87">
                  <c:v>44894</c:v>
                </c:pt>
                <c:pt idx="88">
                  <c:v>44895</c:v>
                </c:pt>
                <c:pt idx="89">
                  <c:v>44896</c:v>
                </c:pt>
                <c:pt idx="90">
                  <c:v>44897</c:v>
                </c:pt>
                <c:pt idx="91">
                  <c:v>44898</c:v>
                </c:pt>
                <c:pt idx="92">
                  <c:v>44899</c:v>
                </c:pt>
                <c:pt idx="93">
                  <c:v>44900</c:v>
                </c:pt>
                <c:pt idx="94">
                  <c:v>44901</c:v>
                </c:pt>
                <c:pt idx="95">
                  <c:v>44902</c:v>
                </c:pt>
                <c:pt idx="96">
                  <c:v>44903</c:v>
                </c:pt>
                <c:pt idx="97">
                  <c:v>44904</c:v>
                </c:pt>
                <c:pt idx="98">
                  <c:v>44905</c:v>
                </c:pt>
                <c:pt idx="99">
                  <c:v>44906</c:v>
                </c:pt>
                <c:pt idx="100">
                  <c:v>44907</c:v>
                </c:pt>
                <c:pt idx="101">
                  <c:v>44908</c:v>
                </c:pt>
                <c:pt idx="102">
                  <c:v>44909</c:v>
                </c:pt>
                <c:pt idx="103">
                  <c:v>44910</c:v>
                </c:pt>
                <c:pt idx="104">
                  <c:v>44911</c:v>
                </c:pt>
              </c:numCache>
            </c:numRef>
          </c:cat>
          <c:val>
            <c:numRef>
              <c:f>'Сентябрь-Декабрь'!$C$2:$C$106</c:f>
              <c:numCache>
                <c:formatCode>0</c:formatCode>
                <c:ptCount val="105"/>
                <c:pt idx="0">
                  <c:v>3582.7047619047621</c:v>
                </c:pt>
                <c:pt idx="1">
                  <c:v>3583</c:v>
                </c:pt>
                <c:pt idx="2">
                  <c:v>3583</c:v>
                </c:pt>
                <c:pt idx="3">
                  <c:v>3583</c:v>
                </c:pt>
                <c:pt idx="4">
                  <c:v>3583</c:v>
                </c:pt>
                <c:pt idx="5">
                  <c:v>3583</c:v>
                </c:pt>
                <c:pt idx="6">
                  <c:v>3583</c:v>
                </c:pt>
                <c:pt idx="7">
                  <c:v>3583</c:v>
                </c:pt>
                <c:pt idx="8">
                  <c:v>3583</c:v>
                </c:pt>
                <c:pt idx="9">
                  <c:v>3583</c:v>
                </c:pt>
                <c:pt idx="10">
                  <c:v>3583</c:v>
                </c:pt>
                <c:pt idx="11">
                  <c:v>3583</c:v>
                </c:pt>
                <c:pt idx="12">
                  <c:v>3583</c:v>
                </c:pt>
                <c:pt idx="13">
                  <c:v>3583</c:v>
                </c:pt>
                <c:pt idx="14">
                  <c:v>3583</c:v>
                </c:pt>
                <c:pt idx="15">
                  <c:v>3583</c:v>
                </c:pt>
                <c:pt idx="16">
                  <c:v>3583</c:v>
                </c:pt>
                <c:pt idx="17">
                  <c:v>3583</c:v>
                </c:pt>
                <c:pt idx="18">
                  <c:v>3583</c:v>
                </c:pt>
                <c:pt idx="19">
                  <c:v>3583</c:v>
                </c:pt>
                <c:pt idx="20">
                  <c:v>3583</c:v>
                </c:pt>
                <c:pt idx="21">
                  <c:v>3583</c:v>
                </c:pt>
                <c:pt idx="22">
                  <c:v>3583</c:v>
                </c:pt>
                <c:pt idx="23">
                  <c:v>3583</c:v>
                </c:pt>
                <c:pt idx="24">
                  <c:v>3583</c:v>
                </c:pt>
                <c:pt idx="25">
                  <c:v>3583</c:v>
                </c:pt>
                <c:pt idx="26">
                  <c:v>3583</c:v>
                </c:pt>
                <c:pt idx="27">
                  <c:v>3583</c:v>
                </c:pt>
                <c:pt idx="28">
                  <c:v>3583</c:v>
                </c:pt>
                <c:pt idx="29">
                  <c:v>3583</c:v>
                </c:pt>
                <c:pt idx="30">
                  <c:v>3583</c:v>
                </c:pt>
                <c:pt idx="31">
                  <c:v>3583</c:v>
                </c:pt>
                <c:pt idx="32">
                  <c:v>3583</c:v>
                </c:pt>
                <c:pt idx="33">
                  <c:v>3583</c:v>
                </c:pt>
                <c:pt idx="34">
                  <c:v>3583</c:v>
                </c:pt>
                <c:pt idx="35">
                  <c:v>3583</c:v>
                </c:pt>
                <c:pt idx="36">
                  <c:v>3583</c:v>
                </c:pt>
                <c:pt idx="37">
                  <c:v>3583</c:v>
                </c:pt>
                <c:pt idx="38">
                  <c:v>3583</c:v>
                </c:pt>
                <c:pt idx="39">
                  <c:v>3583</c:v>
                </c:pt>
                <c:pt idx="40">
                  <c:v>3583</c:v>
                </c:pt>
                <c:pt idx="41">
                  <c:v>3583</c:v>
                </c:pt>
                <c:pt idx="42">
                  <c:v>3583</c:v>
                </c:pt>
                <c:pt idx="43">
                  <c:v>3583</c:v>
                </c:pt>
                <c:pt idx="44">
                  <c:v>3583</c:v>
                </c:pt>
                <c:pt idx="45">
                  <c:v>3583</c:v>
                </c:pt>
                <c:pt idx="46">
                  <c:v>3583</c:v>
                </c:pt>
                <c:pt idx="47">
                  <c:v>3583</c:v>
                </c:pt>
                <c:pt idx="48">
                  <c:v>3583</c:v>
                </c:pt>
                <c:pt idx="49">
                  <c:v>3583</c:v>
                </c:pt>
                <c:pt idx="50">
                  <c:v>3583</c:v>
                </c:pt>
                <c:pt idx="51">
                  <c:v>3583</c:v>
                </c:pt>
                <c:pt idx="52">
                  <c:v>3583</c:v>
                </c:pt>
                <c:pt idx="53">
                  <c:v>3583</c:v>
                </c:pt>
                <c:pt idx="54">
                  <c:v>3583</c:v>
                </c:pt>
                <c:pt idx="55">
                  <c:v>3583</c:v>
                </c:pt>
                <c:pt idx="56">
                  <c:v>3583</c:v>
                </c:pt>
                <c:pt idx="57">
                  <c:v>3583</c:v>
                </c:pt>
                <c:pt idx="58">
                  <c:v>3583</c:v>
                </c:pt>
                <c:pt idx="59">
                  <c:v>3583</c:v>
                </c:pt>
                <c:pt idx="60">
                  <c:v>3583</c:v>
                </c:pt>
                <c:pt idx="61">
                  <c:v>3583</c:v>
                </c:pt>
                <c:pt idx="62">
                  <c:v>3583</c:v>
                </c:pt>
                <c:pt idx="63">
                  <c:v>3583</c:v>
                </c:pt>
                <c:pt idx="64">
                  <c:v>3583</c:v>
                </c:pt>
                <c:pt idx="65">
                  <c:v>3583</c:v>
                </c:pt>
                <c:pt idx="66">
                  <c:v>3583</c:v>
                </c:pt>
                <c:pt idx="67">
                  <c:v>3583</c:v>
                </c:pt>
                <c:pt idx="68">
                  <c:v>3583</c:v>
                </c:pt>
                <c:pt idx="69">
                  <c:v>3583</c:v>
                </c:pt>
                <c:pt idx="70">
                  <c:v>3583</c:v>
                </c:pt>
                <c:pt idx="71">
                  <c:v>3583</c:v>
                </c:pt>
                <c:pt idx="72">
                  <c:v>3583</c:v>
                </c:pt>
                <c:pt idx="73">
                  <c:v>3583</c:v>
                </c:pt>
                <c:pt idx="74">
                  <c:v>3583</c:v>
                </c:pt>
                <c:pt idx="75">
                  <c:v>3583</c:v>
                </c:pt>
                <c:pt idx="76">
                  <c:v>3583</c:v>
                </c:pt>
                <c:pt idx="77">
                  <c:v>3583</c:v>
                </c:pt>
                <c:pt idx="78">
                  <c:v>3583</c:v>
                </c:pt>
                <c:pt idx="79">
                  <c:v>3583</c:v>
                </c:pt>
                <c:pt idx="80">
                  <c:v>3583</c:v>
                </c:pt>
                <c:pt idx="81">
                  <c:v>3583</c:v>
                </c:pt>
                <c:pt idx="82">
                  <c:v>3583</c:v>
                </c:pt>
                <c:pt idx="83">
                  <c:v>3583</c:v>
                </c:pt>
                <c:pt idx="84">
                  <c:v>3583</c:v>
                </c:pt>
                <c:pt idx="85">
                  <c:v>3583</c:v>
                </c:pt>
                <c:pt idx="86">
                  <c:v>3583</c:v>
                </c:pt>
                <c:pt idx="87">
                  <c:v>3583</c:v>
                </c:pt>
                <c:pt idx="88">
                  <c:v>3583</c:v>
                </c:pt>
                <c:pt idx="89">
                  <c:v>3583</c:v>
                </c:pt>
                <c:pt idx="90">
                  <c:v>3583</c:v>
                </c:pt>
                <c:pt idx="91">
                  <c:v>3583</c:v>
                </c:pt>
                <c:pt idx="92">
                  <c:v>3583</c:v>
                </c:pt>
                <c:pt idx="93">
                  <c:v>3583</c:v>
                </c:pt>
                <c:pt idx="94">
                  <c:v>3583</c:v>
                </c:pt>
                <c:pt idx="95">
                  <c:v>3583</c:v>
                </c:pt>
                <c:pt idx="96">
                  <c:v>3583</c:v>
                </c:pt>
                <c:pt idx="97">
                  <c:v>3583</c:v>
                </c:pt>
                <c:pt idx="98">
                  <c:v>3583</c:v>
                </c:pt>
                <c:pt idx="99">
                  <c:v>3583</c:v>
                </c:pt>
                <c:pt idx="100">
                  <c:v>3583</c:v>
                </c:pt>
                <c:pt idx="101">
                  <c:v>3583</c:v>
                </c:pt>
                <c:pt idx="102">
                  <c:v>3583</c:v>
                </c:pt>
                <c:pt idx="103">
                  <c:v>3583</c:v>
                </c:pt>
                <c:pt idx="104">
                  <c:v>3583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9B7-4BA7-9AE4-71D518DFB8B8}"/>
            </c:ext>
          </c:extLst>
        </c:ser>
        <c:ser>
          <c:idx val="2"/>
          <c:order val="2"/>
          <c:tx>
            <c:strRef>
              <c:f>'Сентябрь-Декабрь'!$D$1</c:f>
              <c:strCache>
                <c:ptCount val="1"/>
                <c:pt idx="0">
                  <c:v>СВ С-Д</c:v>
                </c:pt>
              </c:strCache>
            </c:strRef>
          </c:tx>
          <c:spPr>
            <a:ln w="28575" cap="rnd">
              <a:solidFill>
                <a:schemeClr val="accent1">
                  <a:lumMod val="40000"/>
                  <a:lumOff val="60000"/>
                </a:schemeClr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'Сентябрь-Декабрь'!$A$2:$A$106</c:f>
              <c:numCache>
                <c:formatCode>d\-mmm</c:formatCode>
                <c:ptCount val="105"/>
                <c:pt idx="0">
                  <c:v>44807</c:v>
                </c:pt>
                <c:pt idx="1">
                  <c:v>44808</c:v>
                </c:pt>
                <c:pt idx="2">
                  <c:v>44809</c:v>
                </c:pt>
                <c:pt idx="3">
                  <c:v>44810</c:v>
                </c:pt>
                <c:pt idx="4">
                  <c:v>44811</c:v>
                </c:pt>
                <c:pt idx="5">
                  <c:v>44812</c:v>
                </c:pt>
                <c:pt idx="6">
                  <c:v>44813</c:v>
                </c:pt>
                <c:pt idx="7">
                  <c:v>44814</c:v>
                </c:pt>
                <c:pt idx="8">
                  <c:v>44815</c:v>
                </c:pt>
                <c:pt idx="9">
                  <c:v>44816</c:v>
                </c:pt>
                <c:pt idx="10">
                  <c:v>44817</c:v>
                </c:pt>
                <c:pt idx="11">
                  <c:v>44818</c:v>
                </c:pt>
                <c:pt idx="12">
                  <c:v>44819</c:v>
                </c:pt>
                <c:pt idx="13">
                  <c:v>44820</c:v>
                </c:pt>
                <c:pt idx="14">
                  <c:v>44821</c:v>
                </c:pt>
                <c:pt idx="15">
                  <c:v>44822</c:v>
                </c:pt>
                <c:pt idx="16">
                  <c:v>44823</c:v>
                </c:pt>
                <c:pt idx="17">
                  <c:v>44824</c:v>
                </c:pt>
                <c:pt idx="18">
                  <c:v>44825</c:v>
                </c:pt>
                <c:pt idx="19">
                  <c:v>44826</c:v>
                </c:pt>
                <c:pt idx="20">
                  <c:v>44827</c:v>
                </c:pt>
                <c:pt idx="21">
                  <c:v>44828</c:v>
                </c:pt>
                <c:pt idx="22">
                  <c:v>44829</c:v>
                </c:pt>
                <c:pt idx="23">
                  <c:v>44830</c:v>
                </c:pt>
                <c:pt idx="24">
                  <c:v>44831</c:v>
                </c:pt>
                <c:pt idx="25">
                  <c:v>44832</c:v>
                </c:pt>
                <c:pt idx="26">
                  <c:v>44833</c:v>
                </c:pt>
                <c:pt idx="27">
                  <c:v>44834</c:v>
                </c:pt>
                <c:pt idx="28">
                  <c:v>44835</c:v>
                </c:pt>
                <c:pt idx="29">
                  <c:v>44836</c:v>
                </c:pt>
                <c:pt idx="30">
                  <c:v>44837</c:v>
                </c:pt>
                <c:pt idx="31">
                  <c:v>44838</c:v>
                </c:pt>
                <c:pt idx="32">
                  <c:v>44839</c:v>
                </c:pt>
                <c:pt idx="33">
                  <c:v>44840</c:v>
                </c:pt>
                <c:pt idx="34">
                  <c:v>44841</c:v>
                </c:pt>
                <c:pt idx="35">
                  <c:v>44842</c:v>
                </c:pt>
                <c:pt idx="36">
                  <c:v>44843</c:v>
                </c:pt>
                <c:pt idx="37">
                  <c:v>44844</c:v>
                </c:pt>
                <c:pt idx="38">
                  <c:v>44845</c:v>
                </c:pt>
                <c:pt idx="39">
                  <c:v>44846</c:v>
                </c:pt>
                <c:pt idx="40">
                  <c:v>44847</c:v>
                </c:pt>
                <c:pt idx="41">
                  <c:v>44848</c:v>
                </c:pt>
                <c:pt idx="42">
                  <c:v>44849</c:v>
                </c:pt>
                <c:pt idx="43">
                  <c:v>44850</c:v>
                </c:pt>
                <c:pt idx="44">
                  <c:v>44851</c:v>
                </c:pt>
                <c:pt idx="45">
                  <c:v>44852</c:v>
                </c:pt>
                <c:pt idx="46">
                  <c:v>44853</c:v>
                </c:pt>
                <c:pt idx="47">
                  <c:v>44854</c:v>
                </c:pt>
                <c:pt idx="48">
                  <c:v>44855</c:v>
                </c:pt>
                <c:pt idx="49">
                  <c:v>44856</c:v>
                </c:pt>
                <c:pt idx="50">
                  <c:v>44857</c:v>
                </c:pt>
                <c:pt idx="51">
                  <c:v>44858</c:v>
                </c:pt>
                <c:pt idx="52">
                  <c:v>44859</c:v>
                </c:pt>
                <c:pt idx="53">
                  <c:v>44860</c:v>
                </c:pt>
                <c:pt idx="54">
                  <c:v>44861</c:v>
                </c:pt>
                <c:pt idx="55">
                  <c:v>44862</c:v>
                </c:pt>
                <c:pt idx="56">
                  <c:v>44863</c:v>
                </c:pt>
                <c:pt idx="57">
                  <c:v>44864</c:v>
                </c:pt>
                <c:pt idx="58">
                  <c:v>44865</c:v>
                </c:pt>
                <c:pt idx="59">
                  <c:v>44866</c:v>
                </c:pt>
                <c:pt idx="60">
                  <c:v>44867</c:v>
                </c:pt>
                <c:pt idx="61">
                  <c:v>44868</c:v>
                </c:pt>
                <c:pt idx="62">
                  <c:v>44869</c:v>
                </c:pt>
                <c:pt idx="63">
                  <c:v>44870</c:v>
                </c:pt>
                <c:pt idx="64">
                  <c:v>44871</c:v>
                </c:pt>
                <c:pt idx="65">
                  <c:v>44872</c:v>
                </c:pt>
                <c:pt idx="66">
                  <c:v>44873</c:v>
                </c:pt>
                <c:pt idx="67">
                  <c:v>44874</c:v>
                </c:pt>
                <c:pt idx="68">
                  <c:v>44875</c:v>
                </c:pt>
                <c:pt idx="69">
                  <c:v>44876</c:v>
                </c:pt>
                <c:pt idx="70">
                  <c:v>44877</c:v>
                </c:pt>
                <c:pt idx="71">
                  <c:v>44878</c:v>
                </c:pt>
                <c:pt idx="72">
                  <c:v>44879</c:v>
                </c:pt>
                <c:pt idx="73">
                  <c:v>44880</c:v>
                </c:pt>
                <c:pt idx="74">
                  <c:v>44881</c:v>
                </c:pt>
                <c:pt idx="75">
                  <c:v>44882</c:v>
                </c:pt>
                <c:pt idx="76">
                  <c:v>44883</c:v>
                </c:pt>
                <c:pt idx="77">
                  <c:v>44884</c:v>
                </c:pt>
                <c:pt idx="78">
                  <c:v>44885</c:v>
                </c:pt>
                <c:pt idx="79">
                  <c:v>44886</c:v>
                </c:pt>
                <c:pt idx="80">
                  <c:v>44887</c:v>
                </c:pt>
                <c:pt idx="81">
                  <c:v>44888</c:v>
                </c:pt>
                <c:pt idx="82">
                  <c:v>44889</c:v>
                </c:pt>
                <c:pt idx="83">
                  <c:v>44890</c:v>
                </c:pt>
                <c:pt idx="84">
                  <c:v>44891</c:v>
                </c:pt>
                <c:pt idx="85">
                  <c:v>44892</c:v>
                </c:pt>
                <c:pt idx="86">
                  <c:v>44893</c:v>
                </c:pt>
                <c:pt idx="87">
                  <c:v>44894</c:v>
                </c:pt>
                <c:pt idx="88">
                  <c:v>44895</c:v>
                </c:pt>
                <c:pt idx="89">
                  <c:v>44896</c:v>
                </c:pt>
                <c:pt idx="90">
                  <c:v>44897</c:v>
                </c:pt>
                <c:pt idx="91">
                  <c:v>44898</c:v>
                </c:pt>
                <c:pt idx="92">
                  <c:v>44899</c:v>
                </c:pt>
                <c:pt idx="93">
                  <c:v>44900</c:v>
                </c:pt>
                <c:pt idx="94">
                  <c:v>44901</c:v>
                </c:pt>
                <c:pt idx="95">
                  <c:v>44902</c:v>
                </c:pt>
                <c:pt idx="96">
                  <c:v>44903</c:v>
                </c:pt>
                <c:pt idx="97">
                  <c:v>44904</c:v>
                </c:pt>
                <c:pt idx="98">
                  <c:v>44905</c:v>
                </c:pt>
                <c:pt idx="99">
                  <c:v>44906</c:v>
                </c:pt>
                <c:pt idx="100">
                  <c:v>44907</c:v>
                </c:pt>
                <c:pt idx="101">
                  <c:v>44908</c:v>
                </c:pt>
                <c:pt idx="102">
                  <c:v>44909</c:v>
                </c:pt>
                <c:pt idx="103">
                  <c:v>44910</c:v>
                </c:pt>
                <c:pt idx="104">
                  <c:v>44911</c:v>
                </c:pt>
              </c:numCache>
            </c:numRef>
          </c:cat>
          <c:val>
            <c:numRef>
              <c:f>'Сентябрь-Декабрь'!$D$2:$D$106</c:f>
              <c:numCache>
                <c:formatCode>General</c:formatCode>
                <c:ptCount val="105"/>
                <c:pt idx="0">
                  <c:v>3530</c:v>
                </c:pt>
                <c:pt idx="1">
                  <c:v>3530</c:v>
                </c:pt>
                <c:pt idx="2">
                  <c:v>3530</c:v>
                </c:pt>
                <c:pt idx="3">
                  <c:v>3530</c:v>
                </c:pt>
                <c:pt idx="4">
                  <c:v>3530</c:v>
                </c:pt>
                <c:pt idx="5">
                  <c:v>3530</c:v>
                </c:pt>
                <c:pt idx="6">
                  <c:v>3530</c:v>
                </c:pt>
                <c:pt idx="7">
                  <c:v>3530</c:v>
                </c:pt>
                <c:pt idx="8">
                  <c:v>3530</c:v>
                </c:pt>
                <c:pt idx="9">
                  <c:v>3530</c:v>
                </c:pt>
                <c:pt idx="10">
                  <c:v>3530</c:v>
                </c:pt>
                <c:pt idx="11">
                  <c:v>3530</c:v>
                </c:pt>
                <c:pt idx="12">
                  <c:v>3530</c:v>
                </c:pt>
                <c:pt idx="13">
                  <c:v>3530</c:v>
                </c:pt>
                <c:pt idx="14">
                  <c:v>3530</c:v>
                </c:pt>
                <c:pt idx="15">
                  <c:v>3530</c:v>
                </c:pt>
                <c:pt idx="16">
                  <c:v>3530</c:v>
                </c:pt>
                <c:pt idx="17">
                  <c:v>3530</c:v>
                </c:pt>
                <c:pt idx="18">
                  <c:v>3530</c:v>
                </c:pt>
                <c:pt idx="19">
                  <c:v>3530</c:v>
                </c:pt>
                <c:pt idx="20">
                  <c:v>3530</c:v>
                </c:pt>
                <c:pt idx="21">
                  <c:v>3530</c:v>
                </c:pt>
                <c:pt idx="22">
                  <c:v>3530</c:v>
                </c:pt>
                <c:pt idx="23">
                  <c:v>3530</c:v>
                </c:pt>
                <c:pt idx="24">
                  <c:v>3530</c:v>
                </c:pt>
                <c:pt idx="25">
                  <c:v>3530</c:v>
                </c:pt>
                <c:pt idx="26">
                  <c:v>3530</c:v>
                </c:pt>
                <c:pt idx="27">
                  <c:v>3530</c:v>
                </c:pt>
                <c:pt idx="28">
                  <c:v>3530</c:v>
                </c:pt>
                <c:pt idx="29">
                  <c:v>3530</c:v>
                </c:pt>
                <c:pt idx="30">
                  <c:v>3530</c:v>
                </c:pt>
                <c:pt idx="31">
                  <c:v>3530</c:v>
                </c:pt>
                <c:pt idx="32">
                  <c:v>3530</c:v>
                </c:pt>
                <c:pt idx="33">
                  <c:v>3530</c:v>
                </c:pt>
                <c:pt idx="34">
                  <c:v>3530</c:v>
                </c:pt>
                <c:pt idx="35">
                  <c:v>3530</c:v>
                </c:pt>
                <c:pt idx="36">
                  <c:v>3530</c:v>
                </c:pt>
                <c:pt idx="37">
                  <c:v>3530</c:v>
                </c:pt>
                <c:pt idx="38">
                  <c:v>3530</c:v>
                </c:pt>
                <c:pt idx="39">
                  <c:v>3530</c:v>
                </c:pt>
                <c:pt idx="40">
                  <c:v>3530</c:v>
                </c:pt>
                <c:pt idx="41">
                  <c:v>3530</c:v>
                </c:pt>
                <c:pt idx="42">
                  <c:v>3530</c:v>
                </c:pt>
                <c:pt idx="43">
                  <c:v>3530</c:v>
                </c:pt>
                <c:pt idx="44">
                  <c:v>3530</c:v>
                </c:pt>
                <c:pt idx="45">
                  <c:v>3530</c:v>
                </c:pt>
                <c:pt idx="46">
                  <c:v>3530</c:v>
                </c:pt>
                <c:pt idx="47">
                  <c:v>3530</c:v>
                </c:pt>
                <c:pt idx="48">
                  <c:v>3530</c:v>
                </c:pt>
                <c:pt idx="49">
                  <c:v>3530</c:v>
                </c:pt>
                <c:pt idx="50">
                  <c:v>3530</c:v>
                </c:pt>
                <c:pt idx="51">
                  <c:v>3530</c:v>
                </c:pt>
                <c:pt idx="52">
                  <c:v>3530</c:v>
                </c:pt>
                <c:pt idx="53">
                  <c:v>3530</c:v>
                </c:pt>
                <c:pt idx="54">
                  <c:v>3530</c:v>
                </c:pt>
                <c:pt idx="55">
                  <c:v>3530</c:v>
                </c:pt>
                <c:pt idx="56">
                  <c:v>3530</c:v>
                </c:pt>
                <c:pt idx="57">
                  <c:v>3530</c:v>
                </c:pt>
                <c:pt idx="58">
                  <c:v>3530</c:v>
                </c:pt>
                <c:pt idx="59">
                  <c:v>3530</c:v>
                </c:pt>
                <c:pt idx="60">
                  <c:v>3530</c:v>
                </c:pt>
                <c:pt idx="61">
                  <c:v>3530</c:v>
                </c:pt>
                <c:pt idx="62">
                  <c:v>3530</c:v>
                </c:pt>
                <c:pt idx="63">
                  <c:v>3530</c:v>
                </c:pt>
                <c:pt idx="64">
                  <c:v>3530</c:v>
                </c:pt>
                <c:pt idx="65">
                  <c:v>3530</c:v>
                </c:pt>
                <c:pt idx="66">
                  <c:v>3530</c:v>
                </c:pt>
                <c:pt idx="67">
                  <c:v>3530</c:v>
                </c:pt>
                <c:pt idx="68">
                  <c:v>3530</c:v>
                </c:pt>
                <c:pt idx="69">
                  <c:v>3530</c:v>
                </c:pt>
                <c:pt idx="70">
                  <c:v>3530</c:v>
                </c:pt>
                <c:pt idx="71">
                  <c:v>3530</c:v>
                </c:pt>
                <c:pt idx="72">
                  <c:v>3530</c:v>
                </c:pt>
                <c:pt idx="73">
                  <c:v>3530</c:v>
                </c:pt>
                <c:pt idx="74">
                  <c:v>3530</c:v>
                </c:pt>
                <c:pt idx="75">
                  <c:v>3530</c:v>
                </c:pt>
                <c:pt idx="76">
                  <c:v>3530</c:v>
                </c:pt>
                <c:pt idx="77">
                  <c:v>3530</c:v>
                </c:pt>
                <c:pt idx="78">
                  <c:v>3530</c:v>
                </c:pt>
                <c:pt idx="79">
                  <c:v>3530</c:v>
                </c:pt>
                <c:pt idx="80">
                  <c:v>3530</c:v>
                </c:pt>
                <c:pt idx="81">
                  <c:v>3530</c:v>
                </c:pt>
                <c:pt idx="82">
                  <c:v>3530</c:v>
                </c:pt>
                <c:pt idx="83">
                  <c:v>3530</c:v>
                </c:pt>
                <c:pt idx="84">
                  <c:v>3530</c:v>
                </c:pt>
                <c:pt idx="85">
                  <c:v>3530</c:v>
                </c:pt>
                <c:pt idx="86">
                  <c:v>3530</c:v>
                </c:pt>
                <c:pt idx="87">
                  <c:v>3530</c:v>
                </c:pt>
                <c:pt idx="88">
                  <c:v>3530</c:v>
                </c:pt>
                <c:pt idx="89">
                  <c:v>3530</c:v>
                </c:pt>
                <c:pt idx="90">
                  <c:v>3530</c:v>
                </c:pt>
                <c:pt idx="91">
                  <c:v>3530</c:v>
                </c:pt>
                <c:pt idx="92">
                  <c:v>3530</c:v>
                </c:pt>
                <c:pt idx="93">
                  <c:v>3530</c:v>
                </c:pt>
                <c:pt idx="94">
                  <c:v>3530</c:v>
                </c:pt>
                <c:pt idx="95">
                  <c:v>3530</c:v>
                </c:pt>
                <c:pt idx="96">
                  <c:v>3530</c:v>
                </c:pt>
                <c:pt idx="97">
                  <c:v>3530</c:v>
                </c:pt>
                <c:pt idx="98">
                  <c:v>3530</c:v>
                </c:pt>
                <c:pt idx="99">
                  <c:v>3530</c:v>
                </c:pt>
                <c:pt idx="100">
                  <c:v>3530</c:v>
                </c:pt>
                <c:pt idx="101">
                  <c:v>3530</c:v>
                </c:pt>
                <c:pt idx="102">
                  <c:v>3530</c:v>
                </c:pt>
                <c:pt idx="103">
                  <c:v>3530</c:v>
                </c:pt>
                <c:pt idx="104">
                  <c:v>3530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9B7-4BA7-9AE4-71D518DFB8B8}"/>
            </c:ext>
          </c:extLst>
        </c:ser>
        <c:ser>
          <c:idx val="3"/>
          <c:order val="3"/>
          <c:tx>
            <c:strRef>
              <c:f>'Сентябрь-Декабрь'!$E$1</c:f>
              <c:strCache>
                <c:ptCount val="1"/>
                <c:pt idx="0">
                  <c:v>СА </c:v>
                </c:pt>
              </c:strCache>
            </c:strRef>
          </c:tx>
          <c:spPr>
            <a:ln w="28575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'Сентябрь-Декабрь'!$A$2:$A$106</c:f>
              <c:numCache>
                <c:formatCode>d\-mmm</c:formatCode>
                <c:ptCount val="105"/>
                <c:pt idx="0">
                  <c:v>44807</c:v>
                </c:pt>
                <c:pt idx="1">
                  <c:v>44808</c:v>
                </c:pt>
                <c:pt idx="2">
                  <c:v>44809</c:v>
                </c:pt>
                <c:pt idx="3">
                  <c:v>44810</c:v>
                </c:pt>
                <c:pt idx="4">
                  <c:v>44811</c:v>
                </c:pt>
                <c:pt idx="5">
                  <c:v>44812</c:v>
                </c:pt>
                <c:pt idx="6">
                  <c:v>44813</c:v>
                </c:pt>
                <c:pt idx="7">
                  <c:v>44814</c:v>
                </c:pt>
                <c:pt idx="8">
                  <c:v>44815</c:v>
                </c:pt>
                <c:pt idx="9">
                  <c:v>44816</c:v>
                </c:pt>
                <c:pt idx="10">
                  <c:v>44817</c:v>
                </c:pt>
                <c:pt idx="11">
                  <c:v>44818</c:v>
                </c:pt>
                <c:pt idx="12">
                  <c:v>44819</c:v>
                </c:pt>
                <c:pt idx="13">
                  <c:v>44820</c:v>
                </c:pt>
                <c:pt idx="14">
                  <c:v>44821</c:v>
                </c:pt>
                <c:pt idx="15">
                  <c:v>44822</c:v>
                </c:pt>
                <c:pt idx="16">
                  <c:v>44823</c:v>
                </c:pt>
                <c:pt idx="17">
                  <c:v>44824</c:v>
                </c:pt>
                <c:pt idx="18">
                  <c:v>44825</c:v>
                </c:pt>
                <c:pt idx="19">
                  <c:v>44826</c:v>
                </c:pt>
                <c:pt idx="20">
                  <c:v>44827</c:v>
                </c:pt>
                <c:pt idx="21">
                  <c:v>44828</c:v>
                </c:pt>
                <c:pt idx="22">
                  <c:v>44829</c:v>
                </c:pt>
                <c:pt idx="23">
                  <c:v>44830</c:v>
                </c:pt>
                <c:pt idx="24">
                  <c:v>44831</c:v>
                </c:pt>
                <c:pt idx="25">
                  <c:v>44832</c:v>
                </c:pt>
                <c:pt idx="26">
                  <c:v>44833</c:v>
                </c:pt>
                <c:pt idx="27">
                  <c:v>44834</c:v>
                </c:pt>
                <c:pt idx="28">
                  <c:v>44835</c:v>
                </c:pt>
                <c:pt idx="29">
                  <c:v>44836</c:v>
                </c:pt>
                <c:pt idx="30">
                  <c:v>44837</c:v>
                </c:pt>
                <c:pt idx="31">
                  <c:v>44838</c:v>
                </c:pt>
                <c:pt idx="32">
                  <c:v>44839</c:v>
                </c:pt>
                <c:pt idx="33">
                  <c:v>44840</c:v>
                </c:pt>
                <c:pt idx="34">
                  <c:v>44841</c:v>
                </c:pt>
                <c:pt idx="35">
                  <c:v>44842</c:v>
                </c:pt>
                <c:pt idx="36">
                  <c:v>44843</c:v>
                </c:pt>
                <c:pt idx="37">
                  <c:v>44844</c:v>
                </c:pt>
                <c:pt idx="38">
                  <c:v>44845</c:v>
                </c:pt>
                <c:pt idx="39">
                  <c:v>44846</c:v>
                </c:pt>
                <c:pt idx="40">
                  <c:v>44847</c:v>
                </c:pt>
                <c:pt idx="41">
                  <c:v>44848</c:v>
                </c:pt>
                <c:pt idx="42">
                  <c:v>44849</c:v>
                </c:pt>
                <c:pt idx="43">
                  <c:v>44850</c:v>
                </c:pt>
                <c:pt idx="44">
                  <c:v>44851</c:v>
                </c:pt>
                <c:pt idx="45">
                  <c:v>44852</c:v>
                </c:pt>
                <c:pt idx="46">
                  <c:v>44853</c:v>
                </c:pt>
                <c:pt idx="47">
                  <c:v>44854</c:v>
                </c:pt>
                <c:pt idx="48">
                  <c:v>44855</c:v>
                </c:pt>
                <c:pt idx="49">
                  <c:v>44856</c:v>
                </c:pt>
                <c:pt idx="50">
                  <c:v>44857</c:v>
                </c:pt>
                <c:pt idx="51">
                  <c:v>44858</c:v>
                </c:pt>
                <c:pt idx="52">
                  <c:v>44859</c:v>
                </c:pt>
                <c:pt idx="53">
                  <c:v>44860</c:v>
                </c:pt>
                <c:pt idx="54">
                  <c:v>44861</c:v>
                </c:pt>
                <c:pt idx="55">
                  <c:v>44862</c:v>
                </c:pt>
                <c:pt idx="56">
                  <c:v>44863</c:v>
                </c:pt>
                <c:pt idx="57">
                  <c:v>44864</c:v>
                </c:pt>
                <c:pt idx="58">
                  <c:v>44865</c:v>
                </c:pt>
                <c:pt idx="59">
                  <c:v>44866</c:v>
                </c:pt>
                <c:pt idx="60">
                  <c:v>44867</c:v>
                </c:pt>
                <c:pt idx="61">
                  <c:v>44868</c:v>
                </c:pt>
                <c:pt idx="62">
                  <c:v>44869</c:v>
                </c:pt>
                <c:pt idx="63">
                  <c:v>44870</c:v>
                </c:pt>
                <c:pt idx="64">
                  <c:v>44871</c:v>
                </c:pt>
                <c:pt idx="65">
                  <c:v>44872</c:v>
                </c:pt>
                <c:pt idx="66">
                  <c:v>44873</c:v>
                </c:pt>
                <c:pt idx="67">
                  <c:v>44874</c:v>
                </c:pt>
                <c:pt idx="68">
                  <c:v>44875</c:v>
                </c:pt>
                <c:pt idx="69">
                  <c:v>44876</c:v>
                </c:pt>
                <c:pt idx="70">
                  <c:v>44877</c:v>
                </c:pt>
                <c:pt idx="71">
                  <c:v>44878</c:v>
                </c:pt>
                <c:pt idx="72">
                  <c:v>44879</c:v>
                </c:pt>
                <c:pt idx="73">
                  <c:v>44880</c:v>
                </c:pt>
                <c:pt idx="74">
                  <c:v>44881</c:v>
                </c:pt>
                <c:pt idx="75">
                  <c:v>44882</c:v>
                </c:pt>
                <c:pt idx="76">
                  <c:v>44883</c:v>
                </c:pt>
                <c:pt idx="77">
                  <c:v>44884</c:v>
                </c:pt>
                <c:pt idx="78">
                  <c:v>44885</c:v>
                </c:pt>
                <c:pt idx="79">
                  <c:v>44886</c:v>
                </c:pt>
                <c:pt idx="80">
                  <c:v>44887</c:v>
                </c:pt>
                <c:pt idx="81">
                  <c:v>44888</c:v>
                </c:pt>
                <c:pt idx="82">
                  <c:v>44889</c:v>
                </c:pt>
                <c:pt idx="83">
                  <c:v>44890</c:v>
                </c:pt>
                <c:pt idx="84">
                  <c:v>44891</c:v>
                </c:pt>
                <c:pt idx="85">
                  <c:v>44892</c:v>
                </c:pt>
                <c:pt idx="86">
                  <c:v>44893</c:v>
                </c:pt>
                <c:pt idx="87">
                  <c:v>44894</c:v>
                </c:pt>
                <c:pt idx="88">
                  <c:v>44895</c:v>
                </c:pt>
                <c:pt idx="89">
                  <c:v>44896</c:v>
                </c:pt>
                <c:pt idx="90">
                  <c:v>44897</c:v>
                </c:pt>
                <c:pt idx="91">
                  <c:v>44898</c:v>
                </c:pt>
                <c:pt idx="92">
                  <c:v>44899</c:v>
                </c:pt>
                <c:pt idx="93">
                  <c:v>44900</c:v>
                </c:pt>
                <c:pt idx="94">
                  <c:v>44901</c:v>
                </c:pt>
                <c:pt idx="95">
                  <c:v>44902</c:v>
                </c:pt>
                <c:pt idx="96">
                  <c:v>44903</c:v>
                </c:pt>
                <c:pt idx="97">
                  <c:v>44904</c:v>
                </c:pt>
                <c:pt idx="98">
                  <c:v>44905</c:v>
                </c:pt>
                <c:pt idx="99">
                  <c:v>44906</c:v>
                </c:pt>
                <c:pt idx="100">
                  <c:v>44907</c:v>
                </c:pt>
                <c:pt idx="101">
                  <c:v>44908</c:v>
                </c:pt>
                <c:pt idx="102">
                  <c:v>44909</c:v>
                </c:pt>
                <c:pt idx="103">
                  <c:v>44910</c:v>
                </c:pt>
                <c:pt idx="104">
                  <c:v>44911</c:v>
                </c:pt>
              </c:numCache>
            </c:numRef>
          </c:cat>
          <c:val>
            <c:numRef>
              <c:f>'Сентябрь-Декабрь'!$E$2:$E$106</c:f>
              <c:numCache>
                <c:formatCode>General</c:formatCode>
                <c:ptCount val="105"/>
                <c:pt idx="0">
                  <c:v>1811</c:v>
                </c:pt>
                <c:pt idx="1">
                  <c:v>1811</c:v>
                </c:pt>
                <c:pt idx="2">
                  <c:v>1811</c:v>
                </c:pt>
                <c:pt idx="3">
                  <c:v>1811</c:v>
                </c:pt>
                <c:pt idx="4">
                  <c:v>1811</c:v>
                </c:pt>
                <c:pt idx="5">
                  <c:v>1811</c:v>
                </c:pt>
                <c:pt idx="6">
                  <c:v>1811</c:v>
                </c:pt>
                <c:pt idx="7">
                  <c:v>1811</c:v>
                </c:pt>
                <c:pt idx="8">
                  <c:v>1811</c:v>
                </c:pt>
                <c:pt idx="9">
                  <c:v>1811</c:v>
                </c:pt>
                <c:pt idx="10">
                  <c:v>1811</c:v>
                </c:pt>
                <c:pt idx="11">
                  <c:v>1811</c:v>
                </c:pt>
                <c:pt idx="12">
                  <c:v>1811</c:v>
                </c:pt>
                <c:pt idx="13">
                  <c:v>1811</c:v>
                </c:pt>
                <c:pt idx="14">
                  <c:v>1811</c:v>
                </c:pt>
                <c:pt idx="15">
                  <c:v>1811</c:v>
                </c:pt>
                <c:pt idx="16">
                  <c:v>1811</c:v>
                </c:pt>
                <c:pt idx="17">
                  <c:v>1811</c:v>
                </c:pt>
                <c:pt idx="18">
                  <c:v>1811</c:v>
                </c:pt>
                <c:pt idx="19">
                  <c:v>1811</c:v>
                </c:pt>
                <c:pt idx="20">
                  <c:v>1811</c:v>
                </c:pt>
                <c:pt idx="21">
                  <c:v>1811</c:v>
                </c:pt>
                <c:pt idx="22">
                  <c:v>1811</c:v>
                </c:pt>
                <c:pt idx="23">
                  <c:v>1811</c:v>
                </c:pt>
                <c:pt idx="24">
                  <c:v>1811</c:v>
                </c:pt>
                <c:pt idx="25">
                  <c:v>1811</c:v>
                </c:pt>
                <c:pt idx="26">
                  <c:v>1811</c:v>
                </c:pt>
                <c:pt idx="27">
                  <c:v>1811</c:v>
                </c:pt>
                <c:pt idx="28">
                  <c:v>5451</c:v>
                </c:pt>
                <c:pt idx="29">
                  <c:v>5451</c:v>
                </c:pt>
                <c:pt idx="30">
                  <c:v>5451</c:v>
                </c:pt>
                <c:pt idx="31">
                  <c:v>5451</c:v>
                </c:pt>
                <c:pt idx="32">
                  <c:v>5451</c:v>
                </c:pt>
                <c:pt idx="33">
                  <c:v>5451</c:v>
                </c:pt>
                <c:pt idx="34">
                  <c:v>5451</c:v>
                </c:pt>
                <c:pt idx="35">
                  <c:v>5451</c:v>
                </c:pt>
                <c:pt idx="36">
                  <c:v>5451</c:v>
                </c:pt>
                <c:pt idx="37">
                  <c:v>5451</c:v>
                </c:pt>
                <c:pt idx="38">
                  <c:v>5451</c:v>
                </c:pt>
                <c:pt idx="39">
                  <c:v>5451</c:v>
                </c:pt>
                <c:pt idx="40">
                  <c:v>5451</c:v>
                </c:pt>
                <c:pt idx="41">
                  <c:v>5451</c:v>
                </c:pt>
                <c:pt idx="42">
                  <c:v>5451</c:v>
                </c:pt>
                <c:pt idx="43">
                  <c:v>5451</c:v>
                </c:pt>
                <c:pt idx="44">
                  <c:v>5451</c:v>
                </c:pt>
                <c:pt idx="45">
                  <c:v>5451</c:v>
                </c:pt>
                <c:pt idx="46">
                  <c:v>5451</c:v>
                </c:pt>
                <c:pt idx="47">
                  <c:v>5451</c:v>
                </c:pt>
                <c:pt idx="48">
                  <c:v>5451</c:v>
                </c:pt>
                <c:pt idx="49">
                  <c:v>5451</c:v>
                </c:pt>
                <c:pt idx="50">
                  <c:v>5451</c:v>
                </c:pt>
                <c:pt idx="51">
                  <c:v>5451</c:v>
                </c:pt>
                <c:pt idx="52">
                  <c:v>5451</c:v>
                </c:pt>
                <c:pt idx="53">
                  <c:v>5451</c:v>
                </c:pt>
                <c:pt idx="54">
                  <c:v>5451</c:v>
                </c:pt>
                <c:pt idx="55">
                  <c:v>5451</c:v>
                </c:pt>
                <c:pt idx="56">
                  <c:v>5451</c:v>
                </c:pt>
                <c:pt idx="57">
                  <c:v>5451</c:v>
                </c:pt>
                <c:pt idx="58">
                  <c:v>5451</c:v>
                </c:pt>
                <c:pt idx="59">
                  <c:v>3631</c:v>
                </c:pt>
                <c:pt idx="60">
                  <c:v>3631</c:v>
                </c:pt>
                <c:pt idx="61">
                  <c:v>3631</c:v>
                </c:pt>
                <c:pt idx="62">
                  <c:v>3631</c:v>
                </c:pt>
                <c:pt idx="63">
                  <c:v>3631</c:v>
                </c:pt>
                <c:pt idx="64">
                  <c:v>3631</c:v>
                </c:pt>
                <c:pt idx="65">
                  <c:v>3631</c:v>
                </c:pt>
                <c:pt idx="66">
                  <c:v>3631</c:v>
                </c:pt>
                <c:pt idx="67">
                  <c:v>3631</c:v>
                </c:pt>
                <c:pt idx="68">
                  <c:v>3631</c:v>
                </c:pt>
                <c:pt idx="69">
                  <c:v>3631</c:v>
                </c:pt>
                <c:pt idx="70">
                  <c:v>3631</c:v>
                </c:pt>
                <c:pt idx="71">
                  <c:v>3631</c:v>
                </c:pt>
                <c:pt idx="72">
                  <c:v>3631</c:v>
                </c:pt>
                <c:pt idx="73">
                  <c:v>3631</c:v>
                </c:pt>
                <c:pt idx="74">
                  <c:v>3631</c:v>
                </c:pt>
                <c:pt idx="75">
                  <c:v>3631</c:v>
                </c:pt>
                <c:pt idx="76">
                  <c:v>3631</c:v>
                </c:pt>
                <c:pt idx="77">
                  <c:v>3631</c:v>
                </c:pt>
                <c:pt idx="78">
                  <c:v>3631</c:v>
                </c:pt>
                <c:pt idx="79">
                  <c:v>3631</c:v>
                </c:pt>
                <c:pt idx="80">
                  <c:v>3631</c:v>
                </c:pt>
                <c:pt idx="81">
                  <c:v>3631</c:v>
                </c:pt>
                <c:pt idx="82">
                  <c:v>3631</c:v>
                </c:pt>
                <c:pt idx="83">
                  <c:v>3631</c:v>
                </c:pt>
                <c:pt idx="84">
                  <c:v>3631</c:v>
                </c:pt>
                <c:pt idx="85">
                  <c:v>3631</c:v>
                </c:pt>
                <c:pt idx="86">
                  <c:v>3631</c:v>
                </c:pt>
                <c:pt idx="87">
                  <c:v>3631</c:v>
                </c:pt>
                <c:pt idx="88">
                  <c:v>3631</c:v>
                </c:pt>
                <c:pt idx="89">
                  <c:v>2971</c:v>
                </c:pt>
                <c:pt idx="90">
                  <c:v>2971</c:v>
                </c:pt>
                <c:pt idx="91">
                  <c:v>2971</c:v>
                </c:pt>
                <c:pt idx="92">
                  <c:v>2971</c:v>
                </c:pt>
                <c:pt idx="93">
                  <c:v>2971</c:v>
                </c:pt>
                <c:pt idx="94">
                  <c:v>2971</c:v>
                </c:pt>
                <c:pt idx="95">
                  <c:v>2971</c:v>
                </c:pt>
                <c:pt idx="96">
                  <c:v>2971</c:v>
                </c:pt>
                <c:pt idx="97">
                  <c:v>2971</c:v>
                </c:pt>
                <c:pt idx="98">
                  <c:v>2971</c:v>
                </c:pt>
                <c:pt idx="99">
                  <c:v>2971</c:v>
                </c:pt>
                <c:pt idx="100">
                  <c:v>2971</c:v>
                </c:pt>
                <c:pt idx="101">
                  <c:v>2971</c:v>
                </c:pt>
                <c:pt idx="102">
                  <c:v>2971</c:v>
                </c:pt>
                <c:pt idx="103">
                  <c:v>2971</c:v>
                </c:pt>
                <c:pt idx="104">
                  <c:v>2971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9B7-4BA7-9AE4-71D518DFB8B8}"/>
            </c:ext>
          </c:extLst>
        </c:ser>
        <c:ser>
          <c:idx val="4"/>
          <c:order val="4"/>
          <c:tx>
            <c:strRef>
              <c:f>'Сентябрь-Декабрь'!$F$1</c:f>
              <c:strCache>
                <c:ptCount val="1"/>
                <c:pt idx="0">
                  <c:v>СВ </c:v>
                </c:pt>
              </c:strCache>
            </c:strRef>
          </c:tx>
          <c:spPr>
            <a:ln w="28575" cap="rnd">
              <a:solidFill>
                <a:schemeClr val="accent4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'Сентябрь-Декабрь'!$A$2:$A$106</c:f>
              <c:numCache>
                <c:formatCode>d\-mmm</c:formatCode>
                <c:ptCount val="105"/>
                <c:pt idx="0">
                  <c:v>44807</c:v>
                </c:pt>
                <c:pt idx="1">
                  <c:v>44808</c:v>
                </c:pt>
                <c:pt idx="2">
                  <c:v>44809</c:v>
                </c:pt>
                <c:pt idx="3">
                  <c:v>44810</c:v>
                </c:pt>
                <c:pt idx="4">
                  <c:v>44811</c:v>
                </c:pt>
                <c:pt idx="5">
                  <c:v>44812</c:v>
                </c:pt>
                <c:pt idx="6">
                  <c:v>44813</c:v>
                </c:pt>
                <c:pt idx="7">
                  <c:v>44814</c:v>
                </c:pt>
                <c:pt idx="8">
                  <c:v>44815</c:v>
                </c:pt>
                <c:pt idx="9">
                  <c:v>44816</c:v>
                </c:pt>
                <c:pt idx="10">
                  <c:v>44817</c:v>
                </c:pt>
                <c:pt idx="11">
                  <c:v>44818</c:v>
                </c:pt>
                <c:pt idx="12">
                  <c:v>44819</c:v>
                </c:pt>
                <c:pt idx="13">
                  <c:v>44820</c:v>
                </c:pt>
                <c:pt idx="14">
                  <c:v>44821</c:v>
                </c:pt>
                <c:pt idx="15">
                  <c:v>44822</c:v>
                </c:pt>
                <c:pt idx="16">
                  <c:v>44823</c:v>
                </c:pt>
                <c:pt idx="17">
                  <c:v>44824</c:v>
                </c:pt>
                <c:pt idx="18">
                  <c:v>44825</c:v>
                </c:pt>
                <c:pt idx="19">
                  <c:v>44826</c:v>
                </c:pt>
                <c:pt idx="20">
                  <c:v>44827</c:v>
                </c:pt>
                <c:pt idx="21">
                  <c:v>44828</c:v>
                </c:pt>
                <c:pt idx="22">
                  <c:v>44829</c:v>
                </c:pt>
                <c:pt idx="23">
                  <c:v>44830</c:v>
                </c:pt>
                <c:pt idx="24">
                  <c:v>44831</c:v>
                </c:pt>
                <c:pt idx="25">
                  <c:v>44832</c:v>
                </c:pt>
                <c:pt idx="26">
                  <c:v>44833</c:v>
                </c:pt>
                <c:pt idx="27">
                  <c:v>44834</c:v>
                </c:pt>
                <c:pt idx="28">
                  <c:v>44835</c:v>
                </c:pt>
                <c:pt idx="29">
                  <c:v>44836</c:v>
                </c:pt>
                <c:pt idx="30">
                  <c:v>44837</c:v>
                </c:pt>
                <c:pt idx="31">
                  <c:v>44838</c:v>
                </c:pt>
                <c:pt idx="32">
                  <c:v>44839</c:v>
                </c:pt>
                <c:pt idx="33">
                  <c:v>44840</c:v>
                </c:pt>
                <c:pt idx="34">
                  <c:v>44841</c:v>
                </c:pt>
                <c:pt idx="35">
                  <c:v>44842</c:v>
                </c:pt>
                <c:pt idx="36">
                  <c:v>44843</c:v>
                </c:pt>
                <c:pt idx="37">
                  <c:v>44844</c:v>
                </c:pt>
                <c:pt idx="38">
                  <c:v>44845</c:v>
                </c:pt>
                <c:pt idx="39">
                  <c:v>44846</c:v>
                </c:pt>
                <c:pt idx="40">
                  <c:v>44847</c:v>
                </c:pt>
                <c:pt idx="41">
                  <c:v>44848</c:v>
                </c:pt>
                <c:pt idx="42">
                  <c:v>44849</c:v>
                </c:pt>
                <c:pt idx="43">
                  <c:v>44850</c:v>
                </c:pt>
                <c:pt idx="44">
                  <c:v>44851</c:v>
                </c:pt>
                <c:pt idx="45">
                  <c:v>44852</c:v>
                </c:pt>
                <c:pt idx="46">
                  <c:v>44853</c:v>
                </c:pt>
                <c:pt idx="47">
                  <c:v>44854</c:v>
                </c:pt>
                <c:pt idx="48">
                  <c:v>44855</c:v>
                </c:pt>
                <c:pt idx="49">
                  <c:v>44856</c:v>
                </c:pt>
                <c:pt idx="50">
                  <c:v>44857</c:v>
                </c:pt>
                <c:pt idx="51">
                  <c:v>44858</c:v>
                </c:pt>
                <c:pt idx="52">
                  <c:v>44859</c:v>
                </c:pt>
                <c:pt idx="53">
                  <c:v>44860</c:v>
                </c:pt>
                <c:pt idx="54">
                  <c:v>44861</c:v>
                </c:pt>
                <c:pt idx="55">
                  <c:v>44862</c:v>
                </c:pt>
                <c:pt idx="56">
                  <c:v>44863</c:v>
                </c:pt>
                <c:pt idx="57">
                  <c:v>44864</c:v>
                </c:pt>
                <c:pt idx="58">
                  <c:v>44865</c:v>
                </c:pt>
                <c:pt idx="59">
                  <c:v>44866</c:v>
                </c:pt>
                <c:pt idx="60">
                  <c:v>44867</c:v>
                </c:pt>
                <c:pt idx="61">
                  <c:v>44868</c:v>
                </c:pt>
                <c:pt idx="62">
                  <c:v>44869</c:v>
                </c:pt>
                <c:pt idx="63">
                  <c:v>44870</c:v>
                </c:pt>
                <c:pt idx="64">
                  <c:v>44871</c:v>
                </c:pt>
                <c:pt idx="65">
                  <c:v>44872</c:v>
                </c:pt>
                <c:pt idx="66">
                  <c:v>44873</c:v>
                </c:pt>
                <c:pt idx="67">
                  <c:v>44874</c:v>
                </c:pt>
                <c:pt idx="68">
                  <c:v>44875</c:v>
                </c:pt>
                <c:pt idx="69">
                  <c:v>44876</c:v>
                </c:pt>
                <c:pt idx="70">
                  <c:v>44877</c:v>
                </c:pt>
                <c:pt idx="71">
                  <c:v>44878</c:v>
                </c:pt>
                <c:pt idx="72">
                  <c:v>44879</c:v>
                </c:pt>
                <c:pt idx="73">
                  <c:v>44880</c:v>
                </c:pt>
                <c:pt idx="74">
                  <c:v>44881</c:v>
                </c:pt>
                <c:pt idx="75">
                  <c:v>44882</c:v>
                </c:pt>
                <c:pt idx="76">
                  <c:v>44883</c:v>
                </c:pt>
                <c:pt idx="77">
                  <c:v>44884</c:v>
                </c:pt>
                <c:pt idx="78">
                  <c:v>44885</c:v>
                </c:pt>
                <c:pt idx="79">
                  <c:v>44886</c:v>
                </c:pt>
                <c:pt idx="80">
                  <c:v>44887</c:v>
                </c:pt>
                <c:pt idx="81">
                  <c:v>44888</c:v>
                </c:pt>
                <c:pt idx="82">
                  <c:v>44889</c:v>
                </c:pt>
                <c:pt idx="83">
                  <c:v>44890</c:v>
                </c:pt>
                <c:pt idx="84">
                  <c:v>44891</c:v>
                </c:pt>
                <c:pt idx="85">
                  <c:v>44892</c:v>
                </c:pt>
                <c:pt idx="86">
                  <c:v>44893</c:v>
                </c:pt>
                <c:pt idx="87">
                  <c:v>44894</c:v>
                </c:pt>
                <c:pt idx="88">
                  <c:v>44895</c:v>
                </c:pt>
                <c:pt idx="89">
                  <c:v>44896</c:v>
                </c:pt>
                <c:pt idx="90">
                  <c:v>44897</c:v>
                </c:pt>
                <c:pt idx="91">
                  <c:v>44898</c:v>
                </c:pt>
                <c:pt idx="92">
                  <c:v>44899</c:v>
                </c:pt>
                <c:pt idx="93">
                  <c:v>44900</c:v>
                </c:pt>
                <c:pt idx="94">
                  <c:v>44901</c:v>
                </c:pt>
                <c:pt idx="95">
                  <c:v>44902</c:v>
                </c:pt>
                <c:pt idx="96">
                  <c:v>44903</c:v>
                </c:pt>
                <c:pt idx="97">
                  <c:v>44904</c:v>
                </c:pt>
                <c:pt idx="98">
                  <c:v>44905</c:v>
                </c:pt>
                <c:pt idx="99">
                  <c:v>44906</c:v>
                </c:pt>
                <c:pt idx="100">
                  <c:v>44907</c:v>
                </c:pt>
                <c:pt idx="101">
                  <c:v>44908</c:v>
                </c:pt>
                <c:pt idx="102">
                  <c:v>44909</c:v>
                </c:pt>
                <c:pt idx="103">
                  <c:v>44910</c:v>
                </c:pt>
                <c:pt idx="104">
                  <c:v>44911</c:v>
                </c:pt>
              </c:numCache>
            </c:numRef>
          </c:cat>
          <c:val>
            <c:numRef>
              <c:f>'Сентябрь-Декабрь'!$F$2:$F$106</c:f>
              <c:numCache>
                <c:formatCode>General</c:formatCode>
                <c:ptCount val="105"/>
                <c:pt idx="0">
                  <c:v>1804</c:v>
                </c:pt>
                <c:pt idx="1">
                  <c:v>1804</c:v>
                </c:pt>
                <c:pt idx="2">
                  <c:v>1804</c:v>
                </c:pt>
                <c:pt idx="3">
                  <c:v>1804</c:v>
                </c:pt>
                <c:pt idx="4">
                  <c:v>1804</c:v>
                </c:pt>
                <c:pt idx="5">
                  <c:v>1804</c:v>
                </c:pt>
                <c:pt idx="6">
                  <c:v>1804</c:v>
                </c:pt>
                <c:pt idx="7">
                  <c:v>1804</c:v>
                </c:pt>
                <c:pt idx="8">
                  <c:v>1804</c:v>
                </c:pt>
                <c:pt idx="9">
                  <c:v>1804</c:v>
                </c:pt>
                <c:pt idx="10">
                  <c:v>1804</c:v>
                </c:pt>
                <c:pt idx="11">
                  <c:v>1804</c:v>
                </c:pt>
                <c:pt idx="12">
                  <c:v>1804</c:v>
                </c:pt>
                <c:pt idx="13">
                  <c:v>1804</c:v>
                </c:pt>
                <c:pt idx="14">
                  <c:v>1804</c:v>
                </c:pt>
                <c:pt idx="15">
                  <c:v>1804</c:v>
                </c:pt>
                <c:pt idx="16">
                  <c:v>1804</c:v>
                </c:pt>
                <c:pt idx="17">
                  <c:v>1804</c:v>
                </c:pt>
                <c:pt idx="18">
                  <c:v>1804</c:v>
                </c:pt>
                <c:pt idx="19">
                  <c:v>1804</c:v>
                </c:pt>
                <c:pt idx="20">
                  <c:v>1804</c:v>
                </c:pt>
                <c:pt idx="21">
                  <c:v>1804</c:v>
                </c:pt>
                <c:pt idx="22">
                  <c:v>1804</c:v>
                </c:pt>
                <c:pt idx="23">
                  <c:v>1804</c:v>
                </c:pt>
                <c:pt idx="24">
                  <c:v>1804</c:v>
                </c:pt>
                <c:pt idx="25">
                  <c:v>1804</c:v>
                </c:pt>
                <c:pt idx="26">
                  <c:v>1804</c:v>
                </c:pt>
                <c:pt idx="27">
                  <c:v>1804</c:v>
                </c:pt>
                <c:pt idx="28">
                  <c:v>5425</c:v>
                </c:pt>
                <c:pt idx="29">
                  <c:v>5425</c:v>
                </c:pt>
                <c:pt idx="30">
                  <c:v>5425</c:v>
                </c:pt>
                <c:pt idx="31">
                  <c:v>5425</c:v>
                </c:pt>
                <c:pt idx="32">
                  <c:v>5425</c:v>
                </c:pt>
                <c:pt idx="33">
                  <c:v>5425</c:v>
                </c:pt>
                <c:pt idx="34">
                  <c:v>5425</c:v>
                </c:pt>
                <c:pt idx="35">
                  <c:v>5425</c:v>
                </c:pt>
                <c:pt idx="36">
                  <c:v>5425</c:v>
                </c:pt>
                <c:pt idx="37">
                  <c:v>5425</c:v>
                </c:pt>
                <c:pt idx="38">
                  <c:v>5425</c:v>
                </c:pt>
                <c:pt idx="39">
                  <c:v>5425</c:v>
                </c:pt>
                <c:pt idx="40">
                  <c:v>5425</c:v>
                </c:pt>
                <c:pt idx="41">
                  <c:v>5425</c:v>
                </c:pt>
                <c:pt idx="42">
                  <c:v>5425</c:v>
                </c:pt>
                <c:pt idx="43">
                  <c:v>5425</c:v>
                </c:pt>
                <c:pt idx="44">
                  <c:v>5425</c:v>
                </c:pt>
                <c:pt idx="45">
                  <c:v>5425</c:v>
                </c:pt>
                <c:pt idx="46">
                  <c:v>5425</c:v>
                </c:pt>
                <c:pt idx="47">
                  <c:v>5425</c:v>
                </c:pt>
                <c:pt idx="48">
                  <c:v>5425</c:v>
                </c:pt>
                <c:pt idx="49">
                  <c:v>5425</c:v>
                </c:pt>
                <c:pt idx="50">
                  <c:v>5425</c:v>
                </c:pt>
                <c:pt idx="51">
                  <c:v>5425</c:v>
                </c:pt>
                <c:pt idx="52">
                  <c:v>5425</c:v>
                </c:pt>
                <c:pt idx="53">
                  <c:v>5425</c:v>
                </c:pt>
                <c:pt idx="54">
                  <c:v>5425</c:v>
                </c:pt>
                <c:pt idx="55">
                  <c:v>5425</c:v>
                </c:pt>
                <c:pt idx="56">
                  <c:v>5425</c:v>
                </c:pt>
                <c:pt idx="57">
                  <c:v>5425</c:v>
                </c:pt>
                <c:pt idx="58">
                  <c:v>5425</c:v>
                </c:pt>
                <c:pt idx="59">
                  <c:v>3789</c:v>
                </c:pt>
                <c:pt idx="60">
                  <c:v>3789</c:v>
                </c:pt>
                <c:pt idx="61">
                  <c:v>3789</c:v>
                </c:pt>
                <c:pt idx="62">
                  <c:v>3789</c:v>
                </c:pt>
                <c:pt idx="63">
                  <c:v>3789</c:v>
                </c:pt>
                <c:pt idx="64">
                  <c:v>3789</c:v>
                </c:pt>
                <c:pt idx="65">
                  <c:v>3789</c:v>
                </c:pt>
                <c:pt idx="66">
                  <c:v>3789</c:v>
                </c:pt>
                <c:pt idx="67">
                  <c:v>3789</c:v>
                </c:pt>
                <c:pt idx="68">
                  <c:v>3789</c:v>
                </c:pt>
                <c:pt idx="69">
                  <c:v>3789</c:v>
                </c:pt>
                <c:pt idx="70">
                  <c:v>3789</c:v>
                </c:pt>
                <c:pt idx="71">
                  <c:v>3789</c:v>
                </c:pt>
                <c:pt idx="72">
                  <c:v>3789</c:v>
                </c:pt>
                <c:pt idx="73">
                  <c:v>3789</c:v>
                </c:pt>
                <c:pt idx="74">
                  <c:v>3789</c:v>
                </c:pt>
                <c:pt idx="75">
                  <c:v>3789</c:v>
                </c:pt>
                <c:pt idx="76">
                  <c:v>3789</c:v>
                </c:pt>
                <c:pt idx="77">
                  <c:v>3789</c:v>
                </c:pt>
                <c:pt idx="78">
                  <c:v>3789</c:v>
                </c:pt>
                <c:pt idx="79">
                  <c:v>3789</c:v>
                </c:pt>
                <c:pt idx="80">
                  <c:v>3789</c:v>
                </c:pt>
                <c:pt idx="81">
                  <c:v>3789</c:v>
                </c:pt>
                <c:pt idx="82">
                  <c:v>3789</c:v>
                </c:pt>
                <c:pt idx="83">
                  <c:v>3789</c:v>
                </c:pt>
                <c:pt idx="84">
                  <c:v>3789</c:v>
                </c:pt>
                <c:pt idx="85">
                  <c:v>3789</c:v>
                </c:pt>
                <c:pt idx="86">
                  <c:v>3789</c:v>
                </c:pt>
                <c:pt idx="87">
                  <c:v>3789</c:v>
                </c:pt>
                <c:pt idx="88">
                  <c:v>3789</c:v>
                </c:pt>
                <c:pt idx="89">
                  <c:v>2896</c:v>
                </c:pt>
                <c:pt idx="90">
                  <c:v>2896</c:v>
                </c:pt>
                <c:pt idx="91">
                  <c:v>2896</c:v>
                </c:pt>
                <c:pt idx="92">
                  <c:v>2896</c:v>
                </c:pt>
                <c:pt idx="93">
                  <c:v>2896</c:v>
                </c:pt>
                <c:pt idx="94">
                  <c:v>2896</c:v>
                </c:pt>
                <c:pt idx="95">
                  <c:v>2896</c:v>
                </c:pt>
                <c:pt idx="96">
                  <c:v>2896</c:v>
                </c:pt>
                <c:pt idx="97">
                  <c:v>2896</c:v>
                </c:pt>
                <c:pt idx="98">
                  <c:v>2896</c:v>
                </c:pt>
                <c:pt idx="99">
                  <c:v>2896</c:v>
                </c:pt>
                <c:pt idx="100">
                  <c:v>2896</c:v>
                </c:pt>
                <c:pt idx="101">
                  <c:v>2896</c:v>
                </c:pt>
                <c:pt idx="102">
                  <c:v>2896</c:v>
                </c:pt>
                <c:pt idx="103">
                  <c:v>2896</c:v>
                </c:pt>
                <c:pt idx="104">
                  <c:v>2896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59B7-4BA7-9AE4-71D518DFB8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71283040"/>
        <c:axId val="571280416"/>
      </c:lineChart>
      <c:dateAx>
        <c:axId val="571283040"/>
        <c:scaling>
          <c:orientation val="minMax"/>
        </c:scaling>
        <c:delete val="0"/>
        <c:axPos val="b"/>
        <c:numFmt formatCode="d\-mmm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71280416"/>
        <c:crosses val="autoZero"/>
        <c:auto val="1"/>
        <c:lblOffset val="100"/>
        <c:baseTimeUnit val="days"/>
      </c:dateAx>
      <c:valAx>
        <c:axId val="5712804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712830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800" dirty="0">
                <a:solidFill>
                  <a:schemeClr val="accent2">
                    <a:lumMod val="50000"/>
                  </a:schemeClr>
                </a:solidFill>
                <a:latin typeface="Bahnschrift SemiBold Condensed" panose="020B0502040204020203" pitchFamily="34" charset="0"/>
              </a:rPr>
              <a:t>Сентябрь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1"/>
          <c:spPr>
            <a:solidFill>
              <a:schemeClr val="accent2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Сентябрь!$W$2:$W$8</c:f>
              <c:numCache>
                <c:formatCode>0</c:formatCode>
                <c:ptCount val="7"/>
                <c:pt idx="0">
                  <c:v>0</c:v>
                </c:pt>
                <c:pt idx="1">
                  <c:v>801.85780541879001</c:v>
                </c:pt>
                <c:pt idx="2">
                  <c:v>1603.7156108375798</c:v>
                </c:pt>
                <c:pt idx="3">
                  <c:v>2405.5734162563699</c:v>
                </c:pt>
                <c:pt idx="4">
                  <c:v>3207.43122167516</c:v>
                </c:pt>
                <c:pt idx="5">
                  <c:v>4009.2890270939502</c:v>
                </c:pt>
                <c:pt idx="6">
                  <c:v>4811.1468325127407</c:v>
                </c:pt>
              </c:numCache>
            </c:numRef>
          </c:cat>
          <c:val>
            <c:numRef>
              <c:f>Сентябрь!$X$2:$X$8</c:f>
              <c:numCache>
                <c:formatCode>General</c:formatCode>
                <c:ptCount val="7"/>
                <c:pt idx="0">
                  <c:v>9</c:v>
                </c:pt>
                <c:pt idx="1">
                  <c:v>3</c:v>
                </c:pt>
                <c:pt idx="2">
                  <c:v>1</c:v>
                </c:pt>
                <c:pt idx="3">
                  <c:v>6</c:v>
                </c:pt>
                <c:pt idx="4">
                  <c:v>6</c:v>
                </c:pt>
                <c:pt idx="5">
                  <c:v>2</c:v>
                </c:pt>
                <c:pt idx="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E11-4ABC-A6DF-DC2CBA1CD6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62569672"/>
        <c:axId val="562566392"/>
      </c:barChart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50000"/>
                </a:schemeClr>
              </a:solidFill>
              <a:ln w="9525">
                <a:solidFill>
                  <a:schemeClr val="accent2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Сентябрь!$T$2:$T$9</c:f>
              <c:numCache>
                <c:formatCode>General</c:formatCode>
                <c:ptCount val="8"/>
                <c:pt idx="0">
                  <c:v>0</c:v>
                </c:pt>
                <c:pt idx="1">
                  <c:v>401</c:v>
                </c:pt>
                <c:pt idx="2" formatCode="0">
                  <c:v>1202.786708128185</c:v>
                </c:pt>
                <c:pt idx="3" formatCode="0">
                  <c:v>2004.6445135469748</c:v>
                </c:pt>
                <c:pt idx="4" formatCode="0">
                  <c:v>2806.502318965765</c:v>
                </c:pt>
                <c:pt idx="5" formatCode="0">
                  <c:v>3608.3601243845551</c:v>
                </c:pt>
                <c:pt idx="6" formatCode="0">
                  <c:v>4410.2179298033452</c:v>
                </c:pt>
                <c:pt idx="7" formatCode="0">
                  <c:v>5212.0757352221353</c:v>
                </c:pt>
              </c:numCache>
            </c:numRef>
          </c:xVal>
          <c:yVal>
            <c:numRef>
              <c:f>Сентябрь!$U$2:$U$9</c:f>
              <c:numCache>
                <c:formatCode>0.00</c:formatCode>
                <c:ptCount val="8"/>
                <c:pt idx="0" formatCode="General">
                  <c:v>0</c:v>
                </c:pt>
                <c:pt idx="1">
                  <c:v>0.32142857142857145</c:v>
                </c:pt>
                <c:pt idx="2">
                  <c:v>0.4285714285714286</c:v>
                </c:pt>
                <c:pt idx="3">
                  <c:v>0.4642857142857143</c:v>
                </c:pt>
                <c:pt idx="4">
                  <c:v>0.6785714285714286</c:v>
                </c:pt>
                <c:pt idx="5">
                  <c:v>0.8928571428571429</c:v>
                </c:pt>
                <c:pt idx="6">
                  <c:v>0.9642857142857143</c:v>
                </c:pt>
                <c:pt idx="7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E11-4ABC-A6DF-DC2CBA1CD6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66080848"/>
        <c:axId val="566073632"/>
      </c:scatterChart>
      <c:valAx>
        <c:axId val="5660808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66073632"/>
        <c:crosses val="autoZero"/>
        <c:crossBetween val="midCat"/>
      </c:valAx>
      <c:valAx>
        <c:axId val="56607363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66080848"/>
        <c:crosses val="autoZero"/>
        <c:crossBetween val="midCat"/>
      </c:valAx>
      <c:valAx>
        <c:axId val="562566392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62569672"/>
        <c:crosses val="max"/>
        <c:crossBetween val="between"/>
      </c:valAx>
      <c:catAx>
        <c:axId val="562569672"/>
        <c:scaling>
          <c:orientation val="minMax"/>
        </c:scaling>
        <c:delete val="1"/>
        <c:axPos val="b"/>
        <c:numFmt formatCode="0" sourceLinked="1"/>
        <c:majorTickMark val="out"/>
        <c:minorTickMark val="none"/>
        <c:tickLblPos val="nextTo"/>
        <c:crossAx val="56256639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800" dirty="0">
                <a:solidFill>
                  <a:schemeClr val="accent2">
                    <a:lumMod val="50000"/>
                  </a:schemeClr>
                </a:solidFill>
                <a:latin typeface="Bahnschrift SemiBold Condensed" panose="020B0502040204020203" pitchFamily="34" charset="0"/>
              </a:rPr>
              <a:t>Октябрь</a:t>
            </a:r>
          </a:p>
        </c:rich>
      </c:tx>
      <c:layout>
        <c:manualLayout>
          <c:xMode val="edge"/>
          <c:yMode val="edge"/>
          <c:x val="0.3447462531877713"/>
          <c:y val="3.944718360665929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1"/>
          <c:spPr>
            <a:solidFill>
              <a:schemeClr val="accent2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Октябрь!$W$3:$W$9</c:f>
              <c:numCache>
                <c:formatCode>0</c:formatCode>
                <c:ptCount val="7"/>
                <c:pt idx="0">
                  <c:v>2321</c:v>
                </c:pt>
                <c:pt idx="1">
                  <c:v>3538.8785512700561</c:v>
                </c:pt>
                <c:pt idx="2">
                  <c:v>4756.7571025401121</c:v>
                </c:pt>
                <c:pt idx="3">
                  <c:v>5974.6356538101682</c:v>
                </c:pt>
                <c:pt idx="4">
                  <c:v>7192.5142050802242</c:v>
                </c:pt>
                <c:pt idx="5">
                  <c:v>8410.3927563502803</c:v>
                </c:pt>
                <c:pt idx="6">
                  <c:v>9628.2713076203363</c:v>
                </c:pt>
              </c:numCache>
            </c:numRef>
          </c:cat>
          <c:val>
            <c:numRef>
              <c:f>Октябрь!$X$3:$X$9</c:f>
              <c:numCache>
                <c:formatCode>General</c:formatCode>
                <c:ptCount val="7"/>
                <c:pt idx="0">
                  <c:v>5</c:v>
                </c:pt>
                <c:pt idx="1">
                  <c:v>4</c:v>
                </c:pt>
                <c:pt idx="2">
                  <c:v>6</c:v>
                </c:pt>
                <c:pt idx="3">
                  <c:v>8</c:v>
                </c:pt>
                <c:pt idx="4">
                  <c:v>3</c:v>
                </c:pt>
                <c:pt idx="5">
                  <c:v>3</c:v>
                </c:pt>
                <c:pt idx="6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37-4B22-A3FA-3D30B7C726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82998216"/>
        <c:axId val="583000184"/>
      </c:barChart>
      <c:lineChart>
        <c:grouping val="stacked"/>
        <c:varyColors val="0"/>
        <c:ser>
          <c:idx val="0"/>
          <c:order val="0"/>
          <c:spPr>
            <a:ln w="19050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50000"/>
                </a:schemeClr>
              </a:solidFill>
              <a:ln w="9525">
                <a:solidFill>
                  <a:schemeClr val="accent2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numRef>
              <c:f>Октябрь!$T$3:$T$10</c:f>
              <c:numCache>
                <c:formatCode>0</c:formatCode>
                <c:ptCount val="8"/>
                <c:pt idx="0">
                  <c:v>1712.0607243649717</c:v>
                </c:pt>
                <c:pt idx="1">
                  <c:v>2929.939275635028</c:v>
                </c:pt>
                <c:pt idx="2">
                  <c:v>4147.8178269050841</c:v>
                </c:pt>
                <c:pt idx="3">
                  <c:v>5365.6963781751401</c:v>
                </c:pt>
                <c:pt idx="4">
                  <c:v>6583.5749294451962</c:v>
                </c:pt>
                <c:pt idx="5">
                  <c:v>7801.4534807152522</c:v>
                </c:pt>
                <c:pt idx="6">
                  <c:v>9019.3320319853083</c:v>
                </c:pt>
                <c:pt idx="7">
                  <c:v>10237.210583255364</c:v>
                </c:pt>
              </c:numCache>
            </c:numRef>
          </c:cat>
          <c:val>
            <c:numRef>
              <c:f>Октябрь!$U$3:$U$10</c:f>
              <c:numCache>
                <c:formatCode>0.00</c:formatCode>
                <c:ptCount val="8"/>
                <c:pt idx="0">
                  <c:v>0</c:v>
                </c:pt>
                <c:pt idx="1">
                  <c:v>0.16129032258064516</c:v>
                </c:pt>
                <c:pt idx="2">
                  <c:v>0.29032258064516125</c:v>
                </c:pt>
                <c:pt idx="3">
                  <c:v>0.48387096774193544</c:v>
                </c:pt>
                <c:pt idx="4">
                  <c:v>0.74193548387096775</c:v>
                </c:pt>
                <c:pt idx="5">
                  <c:v>0.83870967741935487</c:v>
                </c:pt>
                <c:pt idx="6">
                  <c:v>0.93548387096774199</c:v>
                </c:pt>
                <c:pt idx="7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237-4B22-A3FA-3D30B7C726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4635520"/>
        <c:axId val="234635848"/>
      </c:lineChart>
      <c:catAx>
        <c:axId val="2346355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34635848"/>
        <c:crosses val="autoZero"/>
        <c:auto val="1"/>
        <c:lblAlgn val="ctr"/>
        <c:lblOffset val="100"/>
        <c:noMultiLvlLbl val="0"/>
      </c:catAx>
      <c:valAx>
        <c:axId val="23463584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34635520"/>
        <c:crosses val="autoZero"/>
        <c:crossBetween val="between"/>
      </c:valAx>
      <c:valAx>
        <c:axId val="583000184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82998216"/>
        <c:crosses val="max"/>
        <c:crossBetween val="between"/>
      </c:valAx>
      <c:catAx>
        <c:axId val="582998216"/>
        <c:scaling>
          <c:orientation val="minMax"/>
        </c:scaling>
        <c:delete val="1"/>
        <c:axPos val="b"/>
        <c:numFmt formatCode="0" sourceLinked="1"/>
        <c:majorTickMark val="out"/>
        <c:minorTickMark val="none"/>
        <c:tickLblPos val="nextTo"/>
        <c:crossAx val="58300018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800">
                <a:solidFill>
                  <a:schemeClr val="accent2">
                    <a:lumMod val="50000"/>
                  </a:schemeClr>
                </a:solidFill>
                <a:latin typeface="Bahnschrift SemiBold Condensed" panose="020B0502040204020203" pitchFamily="34" charset="0"/>
              </a:rPr>
              <a:t>Ноябрь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1"/>
          <c:spPr>
            <a:solidFill>
              <a:schemeClr val="accent2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Ноябрь!$W$3:$W$9</c:f>
              <c:numCache>
                <c:formatCode>0</c:formatCode>
                <c:ptCount val="7"/>
                <c:pt idx="0">
                  <c:v>634</c:v>
                </c:pt>
                <c:pt idx="1">
                  <c:v>2238.1511327209764</c:v>
                </c:pt>
                <c:pt idx="2">
                  <c:v>3842.3022654419533</c:v>
                </c:pt>
                <c:pt idx="3">
                  <c:v>5446.4533981629302</c:v>
                </c:pt>
                <c:pt idx="4">
                  <c:v>7050.6045308839057</c:v>
                </c:pt>
                <c:pt idx="5">
                  <c:v>8654.755663604883</c:v>
                </c:pt>
                <c:pt idx="6">
                  <c:v>10258.90679632586</c:v>
                </c:pt>
              </c:numCache>
            </c:numRef>
          </c:cat>
          <c:val>
            <c:numRef>
              <c:f>Ноябрь!$X$3:$X$9</c:f>
              <c:numCache>
                <c:formatCode>General</c:formatCode>
                <c:ptCount val="7"/>
                <c:pt idx="0">
                  <c:v>2</c:v>
                </c:pt>
                <c:pt idx="1">
                  <c:v>13</c:v>
                </c:pt>
                <c:pt idx="2">
                  <c:v>8</c:v>
                </c:pt>
                <c:pt idx="3">
                  <c:v>3</c:v>
                </c:pt>
                <c:pt idx="4">
                  <c:v>1</c:v>
                </c:pt>
                <c:pt idx="5">
                  <c:v>1</c:v>
                </c:pt>
                <c:pt idx="6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BE1-4527-8A47-6D35AFCFCA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65250328"/>
        <c:axId val="565250000"/>
      </c:barChart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50000"/>
                </a:schemeClr>
              </a:solidFill>
              <a:ln w="9525">
                <a:solidFill>
                  <a:schemeClr val="accent2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Ноябрь!$T$3:$T$10</c:f>
              <c:numCache>
                <c:formatCode>0</c:formatCode>
                <c:ptCount val="8"/>
                <c:pt idx="0" formatCode="General">
                  <c:v>0</c:v>
                </c:pt>
                <c:pt idx="1">
                  <c:v>1436.0755663604882</c:v>
                </c:pt>
                <c:pt idx="2">
                  <c:v>3040.2266990814651</c:v>
                </c:pt>
                <c:pt idx="3">
                  <c:v>4644.3778318024415</c:v>
                </c:pt>
                <c:pt idx="4">
                  <c:v>6248.5289645234179</c:v>
                </c:pt>
                <c:pt idx="5">
                  <c:v>7852.6800972443943</c:v>
                </c:pt>
                <c:pt idx="6">
                  <c:v>9456.8312299653717</c:v>
                </c:pt>
                <c:pt idx="7">
                  <c:v>11060.982362686349</c:v>
                </c:pt>
              </c:numCache>
            </c:numRef>
          </c:xVal>
          <c:yVal>
            <c:numRef>
              <c:f>Ноябрь!$U$3:$U$10</c:f>
              <c:numCache>
                <c:formatCode>0.00</c:formatCode>
                <c:ptCount val="8"/>
                <c:pt idx="0" formatCode="General">
                  <c:v>0</c:v>
                </c:pt>
                <c:pt idx="1">
                  <c:v>6.6666666666666666E-2</c:v>
                </c:pt>
                <c:pt idx="2">
                  <c:v>0.5</c:v>
                </c:pt>
                <c:pt idx="3">
                  <c:v>0.76666666666666661</c:v>
                </c:pt>
                <c:pt idx="4">
                  <c:v>0.86666666666666659</c:v>
                </c:pt>
                <c:pt idx="5">
                  <c:v>0.89999999999999991</c:v>
                </c:pt>
                <c:pt idx="6">
                  <c:v>0.93333333333333324</c:v>
                </c:pt>
                <c:pt idx="7">
                  <c:v>0.99999999999999989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BE1-4527-8A47-6D35AFCFCA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61040984"/>
        <c:axId val="561041312"/>
      </c:scatterChart>
      <c:valAx>
        <c:axId val="5610409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61041312"/>
        <c:crosses val="autoZero"/>
        <c:crossBetween val="midCat"/>
      </c:valAx>
      <c:valAx>
        <c:axId val="56104131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61040984"/>
        <c:crosses val="autoZero"/>
        <c:crossBetween val="midCat"/>
      </c:valAx>
      <c:valAx>
        <c:axId val="565250000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65250328"/>
        <c:crosses val="max"/>
        <c:crossBetween val="between"/>
      </c:valAx>
      <c:catAx>
        <c:axId val="565250328"/>
        <c:scaling>
          <c:orientation val="minMax"/>
        </c:scaling>
        <c:delete val="1"/>
        <c:axPos val="b"/>
        <c:numFmt formatCode="0" sourceLinked="1"/>
        <c:majorTickMark val="out"/>
        <c:minorTickMark val="none"/>
        <c:tickLblPos val="nextTo"/>
        <c:crossAx val="56525000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800" dirty="0">
                <a:solidFill>
                  <a:schemeClr val="accent2">
                    <a:lumMod val="50000"/>
                  </a:schemeClr>
                </a:solidFill>
                <a:latin typeface="Bahnschrift SemiBold Condensed" panose="020B0502040204020203" pitchFamily="34" charset="0"/>
              </a:rPr>
              <a:t>Декабрь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1"/>
          <c:spPr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  <a:effectLst/>
          </c:spPr>
          <c:invertIfNegative val="0"/>
          <c:cat>
            <c:numRef>
              <c:f>Декабрь!$W$3:$W$8</c:f>
              <c:numCache>
                <c:formatCode>0</c:formatCode>
                <c:ptCount val="6"/>
                <c:pt idx="0">
                  <c:v>454.00000000000006</c:v>
                </c:pt>
                <c:pt idx="1">
                  <c:v>1637.8612082266827</c:v>
                </c:pt>
                <c:pt idx="2">
                  <c:v>2821.7224164533654</c:v>
                </c:pt>
                <c:pt idx="3">
                  <c:v>4005.5836246800482</c:v>
                </c:pt>
                <c:pt idx="4">
                  <c:v>5189.4448329067309</c:v>
                </c:pt>
                <c:pt idx="5">
                  <c:v>6373.3060411334136</c:v>
                </c:pt>
              </c:numCache>
            </c:numRef>
          </c:cat>
          <c:val>
            <c:numRef>
              <c:f>Декабрь!$X$3:$X$8</c:f>
              <c:numCache>
                <c:formatCode>General</c:formatCode>
                <c:ptCount val="6"/>
                <c:pt idx="0">
                  <c:v>1</c:v>
                </c:pt>
                <c:pt idx="1">
                  <c:v>3</c:v>
                </c:pt>
                <c:pt idx="2">
                  <c:v>8</c:v>
                </c:pt>
                <c:pt idx="3">
                  <c:v>3</c:v>
                </c:pt>
                <c:pt idx="4">
                  <c:v>0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9F0-43CE-B333-B670F0E720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61049184"/>
        <c:axId val="561045248"/>
      </c:barChart>
      <c:lineChart>
        <c:grouping val="stacked"/>
        <c:varyColors val="0"/>
        <c:ser>
          <c:idx val="0"/>
          <c:order val="0"/>
          <c:spPr>
            <a:ln w="19050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50000"/>
                </a:schemeClr>
              </a:solidFill>
              <a:ln w="9525">
                <a:solidFill>
                  <a:schemeClr val="accent2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numRef>
              <c:f>Декабрь!$T$3:$T$9</c:f>
              <c:numCache>
                <c:formatCode>0</c:formatCode>
                <c:ptCount val="7"/>
                <c:pt idx="0" formatCode="General">
                  <c:v>0</c:v>
                </c:pt>
                <c:pt idx="1">
                  <c:v>1045.9306041133414</c:v>
                </c:pt>
                <c:pt idx="2">
                  <c:v>2229.7918123400241</c:v>
                </c:pt>
                <c:pt idx="3">
                  <c:v>3413.6530205667068</c:v>
                </c:pt>
                <c:pt idx="4">
                  <c:v>4597.5142287933895</c:v>
                </c:pt>
                <c:pt idx="5">
                  <c:v>5781.3754370200722</c:v>
                </c:pt>
                <c:pt idx="6">
                  <c:v>6965.236645246755</c:v>
                </c:pt>
              </c:numCache>
            </c:numRef>
          </c:cat>
          <c:val>
            <c:numRef>
              <c:f>Декабрь!$U$3:$U$9</c:f>
              <c:numCache>
                <c:formatCode>0.00</c:formatCode>
                <c:ptCount val="7"/>
                <c:pt idx="0" formatCode="General">
                  <c:v>0</c:v>
                </c:pt>
                <c:pt idx="1">
                  <c:v>6.25E-2</c:v>
                </c:pt>
                <c:pt idx="2">
                  <c:v>0.25</c:v>
                </c:pt>
                <c:pt idx="3">
                  <c:v>0.75</c:v>
                </c:pt>
                <c:pt idx="4">
                  <c:v>0.9375</c:v>
                </c:pt>
                <c:pt idx="5">
                  <c:v>0.9375</c:v>
                </c:pt>
                <c:pt idx="6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9F0-43CE-B333-B670F0E720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61377464"/>
        <c:axId val="561376152"/>
      </c:lineChart>
      <c:catAx>
        <c:axId val="5613774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61376152"/>
        <c:crosses val="autoZero"/>
        <c:auto val="1"/>
        <c:lblAlgn val="ctr"/>
        <c:lblOffset val="100"/>
        <c:noMultiLvlLbl val="0"/>
      </c:catAx>
      <c:valAx>
        <c:axId val="56137615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61377464"/>
        <c:crosses val="autoZero"/>
        <c:crossBetween val="between"/>
      </c:valAx>
      <c:valAx>
        <c:axId val="561045248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61049184"/>
        <c:crosses val="max"/>
        <c:crossBetween val="between"/>
      </c:valAx>
      <c:catAx>
        <c:axId val="561049184"/>
        <c:scaling>
          <c:orientation val="minMax"/>
        </c:scaling>
        <c:delete val="1"/>
        <c:axPos val="b"/>
        <c:numFmt formatCode="0" sourceLinked="1"/>
        <c:majorTickMark val="out"/>
        <c:minorTickMark val="none"/>
        <c:tickLblPos val="nextTo"/>
        <c:crossAx val="56104524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800" dirty="0">
                <a:solidFill>
                  <a:schemeClr val="accent2">
                    <a:lumMod val="50000"/>
                  </a:schemeClr>
                </a:solidFill>
                <a:latin typeface="Bahnschrift SemiBold Condensed" panose="020B0502040204020203" pitchFamily="34" charset="0"/>
              </a:rPr>
              <a:t>Сентябрь-декабрь</a:t>
            </a:r>
          </a:p>
        </c:rich>
      </c:tx>
      <c:layout>
        <c:manualLayout>
          <c:xMode val="edge"/>
          <c:yMode val="edge"/>
          <c:x val="0.24537760313574022"/>
          <c:y val="0.1078920512529765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1"/>
          <c:spPr>
            <a:solidFill>
              <a:schemeClr val="accent2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'Сентябрь-Декабрь'!$AV$3:$AV$11</c:f>
              <c:numCache>
                <c:formatCode>0</c:formatCode>
                <c:ptCount val="9"/>
                <c:pt idx="0" formatCode="General">
                  <c:v>0</c:v>
                </c:pt>
                <c:pt idx="1">
                  <c:v>1314.2141918535265</c:v>
                </c:pt>
                <c:pt idx="2">
                  <c:v>2628.4283837070529</c:v>
                </c:pt>
                <c:pt idx="3">
                  <c:v>3942.6425755605792</c:v>
                </c:pt>
                <c:pt idx="4">
                  <c:v>5256.856767414105</c:v>
                </c:pt>
                <c:pt idx="5">
                  <c:v>6571.0709592676321</c:v>
                </c:pt>
                <c:pt idx="6">
                  <c:v>7885.2851511211575</c:v>
                </c:pt>
                <c:pt idx="7">
                  <c:v>9199.4993429746846</c:v>
                </c:pt>
                <c:pt idx="8">
                  <c:v>10513.713534828212</c:v>
                </c:pt>
              </c:numCache>
            </c:numRef>
          </c:cat>
          <c:val>
            <c:numRef>
              <c:f>'Сентябрь-Декабрь'!$AW$3:$AW$11</c:f>
              <c:numCache>
                <c:formatCode>General</c:formatCode>
                <c:ptCount val="9"/>
                <c:pt idx="0">
                  <c:v>12</c:v>
                </c:pt>
                <c:pt idx="1">
                  <c:v>12</c:v>
                </c:pt>
                <c:pt idx="2">
                  <c:v>34</c:v>
                </c:pt>
                <c:pt idx="3">
                  <c:v>21</c:v>
                </c:pt>
                <c:pt idx="4">
                  <c:v>10</c:v>
                </c:pt>
                <c:pt idx="5">
                  <c:v>6</c:v>
                </c:pt>
                <c:pt idx="6">
                  <c:v>3</c:v>
                </c:pt>
                <c:pt idx="7">
                  <c:v>5</c:v>
                </c:pt>
                <c:pt idx="8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98-46A2-B8E5-E87C05D216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50386192"/>
        <c:axId val="450385864"/>
      </c:barChart>
      <c:lineChart>
        <c:grouping val="stacked"/>
        <c:varyColors val="0"/>
        <c:ser>
          <c:idx val="0"/>
          <c:order val="0"/>
          <c:spPr>
            <a:ln w="19050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50000"/>
                </a:schemeClr>
              </a:solidFill>
              <a:ln w="9525">
                <a:solidFill>
                  <a:schemeClr val="accent2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numRef>
              <c:f>'Сентябрь-Декабрь'!$AS$3:$AS$12</c:f>
              <c:numCache>
                <c:formatCode>0</c:formatCode>
                <c:ptCount val="10"/>
                <c:pt idx="0" formatCode="General">
                  <c:v>0</c:v>
                </c:pt>
                <c:pt idx="1">
                  <c:v>657.10709592676324</c:v>
                </c:pt>
                <c:pt idx="2">
                  <c:v>1971.3212877802898</c:v>
                </c:pt>
                <c:pt idx="3">
                  <c:v>3285.5354796338161</c:v>
                </c:pt>
                <c:pt idx="4">
                  <c:v>4599.7496714873423</c:v>
                </c:pt>
                <c:pt idx="5">
                  <c:v>5913.9638633408686</c:v>
                </c:pt>
                <c:pt idx="6">
                  <c:v>7228.1780551943948</c:v>
                </c:pt>
                <c:pt idx="7">
                  <c:v>8542.392247047921</c:v>
                </c:pt>
                <c:pt idx="8">
                  <c:v>9856.6064389014482</c:v>
                </c:pt>
                <c:pt idx="9">
                  <c:v>11170.820630754975</c:v>
                </c:pt>
              </c:numCache>
            </c:numRef>
          </c:cat>
          <c:val>
            <c:numRef>
              <c:f>'Сентябрь-Декабрь'!$AT$3:$AT$12</c:f>
              <c:numCache>
                <c:formatCode>0.00</c:formatCode>
                <c:ptCount val="10"/>
                <c:pt idx="0" formatCode="General">
                  <c:v>0</c:v>
                </c:pt>
                <c:pt idx="1">
                  <c:v>0.11428571428571428</c:v>
                </c:pt>
                <c:pt idx="2">
                  <c:v>0.22857142857142856</c:v>
                </c:pt>
                <c:pt idx="3">
                  <c:v>0.55238095238095242</c:v>
                </c:pt>
                <c:pt idx="4">
                  <c:v>0.75238095238095237</c:v>
                </c:pt>
                <c:pt idx="5">
                  <c:v>0.84761904761904761</c:v>
                </c:pt>
                <c:pt idx="6">
                  <c:v>0.90476190476190477</c:v>
                </c:pt>
                <c:pt idx="7">
                  <c:v>0.93333333333333335</c:v>
                </c:pt>
                <c:pt idx="8">
                  <c:v>0.98095238095238102</c:v>
                </c:pt>
                <c:pt idx="9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C98-46A2-B8E5-E87C05D216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62554912"/>
        <c:axId val="562552616"/>
      </c:lineChart>
      <c:catAx>
        <c:axId val="5625549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62552616"/>
        <c:crosses val="autoZero"/>
        <c:auto val="1"/>
        <c:lblAlgn val="ctr"/>
        <c:lblOffset val="100"/>
        <c:noMultiLvlLbl val="0"/>
      </c:catAx>
      <c:valAx>
        <c:axId val="56255261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62554912"/>
        <c:crosses val="autoZero"/>
        <c:crossBetween val="between"/>
      </c:valAx>
      <c:valAx>
        <c:axId val="450385864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50386192"/>
        <c:crosses val="max"/>
        <c:crossBetween val="between"/>
      </c:valAx>
      <c:catAx>
        <c:axId val="45038619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45038586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420DB">
                <a:alpha val="50000"/>
              </a:srgbClr>
            </a:solidFill>
            <a:ln>
              <a:solidFill>
                <a:srgbClr val="1111FF"/>
              </a:solidFill>
            </a:ln>
            <a:effectLst/>
          </c:spPr>
          <c:invertIfNegative val="0"/>
          <c:cat>
            <c:numRef>
              <c:f>Лист1!$V$58:$V$64</c:f>
              <c:numCache>
                <c:formatCode>General</c:formatCode>
                <c:ptCount val="7"/>
                <c:pt idx="0">
                  <c:v>63</c:v>
                </c:pt>
                <c:pt idx="1">
                  <c:v>1608.3878174060178</c:v>
                </c:pt>
                <c:pt idx="2">
                  <c:v>3153.7756348120356</c:v>
                </c:pt>
                <c:pt idx="3">
                  <c:v>4699.1634522180539</c:v>
                </c:pt>
                <c:pt idx="4">
                  <c:v>6244.5512696240712</c:v>
                </c:pt>
                <c:pt idx="5">
                  <c:v>7789.9390870300895</c:v>
                </c:pt>
                <c:pt idx="6">
                  <c:v>9335.3269044361077</c:v>
                </c:pt>
              </c:numCache>
            </c:numRef>
          </c:cat>
          <c:val>
            <c:numRef>
              <c:f>Лист1!$W$58:$W$64</c:f>
              <c:numCache>
                <c:formatCode>General</c:formatCode>
                <c:ptCount val="7"/>
                <c:pt idx="0">
                  <c:v>0.10714285714285714</c:v>
                </c:pt>
                <c:pt idx="1">
                  <c:v>0.25</c:v>
                </c:pt>
                <c:pt idx="2">
                  <c:v>0.5357142857142857</c:v>
                </c:pt>
                <c:pt idx="3">
                  <c:v>0.75</c:v>
                </c:pt>
                <c:pt idx="4">
                  <c:v>0.89285714285714279</c:v>
                </c:pt>
                <c:pt idx="5">
                  <c:v>0.96428571428571419</c:v>
                </c:pt>
                <c:pt idx="6">
                  <c:v>0.99999999999999989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B77-4ABD-A788-41B0085CB9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702080832"/>
        <c:axId val="749605744"/>
      </c:barChart>
      <c:lineChart>
        <c:grouping val="standard"/>
        <c:varyColors val="0"/>
        <c:ser>
          <c:idx val="1"/>
          <c:order val="1"/>
          <c:spPr>
            <a:ln w="25400" cap="rnd">
              <a:solidFill>
                <a:srgbClr val="1111FF"/>
              </a:solidFill>
              <a:round/>
              <a:tailEnd type="none"/>
            </a:ln>
            <a:effectLst/>
          </c:spPr>
          <c:marker>
            <c:symbol val="circle"/>
            <c:size val="5"/>
            <c:spPr>
              <a:solidFill>
                <a:srgbClr val="1111FF"/>
              </a:solidFill>
              <a:ln w="9525">
                <a:solidFill>
                  <a:srgbClr val="000076"/>
                </a:solidFill>
              </a:ln>
              <a:effectLst/>
            </c:spPr>
          </c:marker>
          <c:cat>
            <c:numRef>
              <c:f>Лист1!$V$58:$V$64</c:f>
              <c:numCache>
                <c:formatCode>General</c:formatCode>
                <c:ptCount val="7"/>
                <c:pt idx="0">
                  <c:v>63</c:v>
                </c:pt>
                <c:pt idx="1">
                  <c:v>1608.3878174060178</c:v>
                </c:pt>
                <c:pt idx="2">
                  <c:v>3153.7756348120356</c:v>
                </c:pt>
                <c:pt idx="3">
                  <c:v>4699.1634522180539</c:v>
                </c:pt>
                <c:pt idx="4">
                  <c:v>6244.5512696240712</c:v>
                </c:pt>
                <c:pt idx="5">
                  <c:v>7789.9390870300895</c:v>
                </c:pt>
                <c:pt idx="6">
                  <c:v>9335.3269044361077</c:v>
                </c:pt>
              </c:numCache>
            </c:numRef>
          </c:cat>
          <c:val>
            <c:numRef>
              <c:f>Лист1!$X$58:$X$64</c:f>
              <c:numCache>
                <c:formatCode>General</c:formatCode>
                <c:ptCount val="7"/>
                <c:pt idx="0">
                  <c:v>0.10714285714285714</c:v>
                </c:pt>
                <c:pt idx="1">
                  <c:v>0.25</c:v>
                </c:pt>
                <c:pt idx="2">
                  <c:v>0.5357142857142857</c:v>
                </c:pt>
                <c:pt idx="3">
                  <c:v>0.75</c:v>
                </c:pt>
                <c:pt idx="4">
                  <c:v>0.89285714285714279</c:v>
                </c:pt>
                <c:pt idx="5">
                  <c:v>0.96428571428571419</c:v>
                </c:pt>
                <c:pt idx="6">
                  <c:v>0.99999999999999989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B77-4ABD-A788-41B0085CB9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02080832"/>
        <c:axId val="749605744"/>
      </c:lineChart>
      <c:catAx>
        <c:axId val="702080832"/>
        <c:scaling>
          <c:orientation val="minMax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" sourceLinked="0"/>
        <c:majorTickMark val="none"/>
        <c:minorTickMark val="none"/>
        <c:tickLblPos val="nextTo"/>
        <c:spPr>
          <a:noFill/>
          <a:ln w="9525" cap="flat" cmpd="sng" algn="ctr">
            <a:solidFill>
              <a:srgbClr val="1111FF"/>
            </a:solidFill>
            <a:round/>
            <a:tailEnd type="stealth"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400" b="0" i="0" u="none" strike="noStrike" kern="1200" baseline="0">
                <a:solidFill>
                  <a:srgbClr val="491347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49605744"/>
        <c:crosses val="autoZero"/>
        <c:auto val="0"/>
        <c:lblAlgn val="ctr"/>
        <c:lblOffset val="100"/>
        <c:noMultiLvlLbl val="0"/>
      </c:catAx>
      <c:valAx>
        <c:axId val="749605744"/>
        <c:scaling>
          <c:orientation val="minMax"/>
          <c:max val="1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7020808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6252877904787061E-2"/>
          <c:y val="4.8835037898716065E-2"/>
          <c:w val="0.84749424419042585"/>
          <c:h val="0.7568602391553530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Лист1!$AC$58:$AC$64</c:f>
              <c:strCache>
                <c:ptCount val="7"/>
                <c:pt idx="0">
                  <c:v>0,064516129</c:v>
                </c:pt>
                <c:pt idx="1">
                  <c:v>0,258064516</c:v>
                </c:pt>
                <c:pt idx="2">
                  <c:v>0,709677419</c:v>
                </c:pt>
                <c:pt idx="3">
                  <c:v>0,903225806</c:v>
                </c:pt>
                <c:pt idx="4">
                  <c:v>0,935483871</c:v>
                </c:pt>
                <c:pt idx="5">
                  <c:v>0,967741935</c:v>
                </c:pt>
                <c:pt idx="6">
                  <c:v>1</c:v>
                </c:pt>
              </c:strCache>
            </c:strRef>
          </c:tx>
          <c:spPr>
            <a:solidFill>
              <a:srgbClr val="F420DB">
                <a:alpha val="50000"/>
              </a:srgbClr>
            </a:solidFill>
            <a:ln>
              <a:solidFill>
                <a:srgbClr val="1111FF"/>
              </a:solidFill>
            </a:ln>
            <a:effectLst/>
          </c:spPr>
          <c:invertIfNegative val="0"/>
          <c:cat>
            <c:numRef>
              <c:f>Лист1!$AB$58:$AB$64</c:f>
              <c:numCache>
                <c:formatCode>General</c:formatCode>
                <c:ptCount val="7"/>
                <c:pt idx="0">
                  <c:v>936</c:v>
                </c:pt>
                <c:pt idx="1">
                  <c:v>2287.2576937346471</c:v>
                </c:pt>
                <c:pt idx="2">
                  <c:v>3638.5153874692942</c:v>
                </c:pt>
                <c:pt idx="3">
                  <c:v>4989.7730812039417</c:v>
                </c:pt>
                <c:pt idx="4">
                  <c:v>6341.0307749385893</c:v>
                </c:pt>
                <c:pt idx="5">
                  <c:v>7692.2884686732368</c:v>
                </c:pt>
                <c:pt idx="6">
                  <c:v>9043.5461624078835</c:v>
                </c:pt>
              </c:numCache>
            </c:numRef>
          </c:cat>
          <c:val>
            <c:numRef>
              <c:f>Лист1!$AC$58:$AC$64</c:f>
              <c:numCache>
                <c:formatCode>General</c:formatCode>
                <c:ptCount val="7"/>
                <c:pt idx="0">
                  <c:v>6.4516129032258063E-2</c:v>
                </c:pt>
                <c:pt idx="1">
                  <c:v>0.25806451612903225</c:v>
                </c:pt>
                <c:pt idx="2">
                  <c:v>0.70967741935483875</c:v>
                </c:pt>
                <c:pt idx="3">
                  <c:v>0.90322580645161299</c:v>
                </c:pt>
                <c:pt idx="4">
                  <c:v>0.93548387096774199</c:v>
                </c:pt>
                <c:pt idx="5">
                  <c:v>0.967741935483871</c:v>
                </c:pt>
                <c:pt idx="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75-4040-B4C4-6281226233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702080832"/>
        <c:axId val="749605744"/>
      </c:barChart>
      <c:lineChart>
        <c:grouping val="standard"/>
        <c:varyColors val="0"/>
        <c:ser>
          <c:idx val="1"/>
          <c:order val="1"/>
          <c:spPr>
            <a:ln w="25400" cap="rnd">
              <a:solidFill>
                <a:srgbClr val="1111FF"/>
              </a:solidFill>
              <a:round/>
              <a:tailEnd type="none"/>
            </a:ln>
            <a:effectLst/>
          </c:spPr>
          <c:marker>
            <c:symbol val="circle"/>
            <c:size val="5"/>
            <c:spPr>
              <a:solidFill>
                <a:srgbClr val="1111FF"/>
              </a:solidFill>
              <a:ln w="9525">
                <a:solidFill>
                  <a:srgbClr val="000076"/>
                </a:solidFill>
              </a:ln>
              <a:effectLst/>
            </c:spPr>
          </c:marker>
          <c:cat>
            <c:numRef>
              <c:f>Лист1!$V$58:$V$64</c:f>
              <c:numCache>
                <c:formatCode>General</c:formatCode>
                <c:ptCount val="7"/>
                <c:pt idx="0">
                  <c:v>63</c:v>
                </c:pt>
                <c:pt idx="1">
                  <c:v>1608.3878174060178</c:v>
                </c:pt>
                <c:pt idx="2">
                  <c:v>3153.7756348120356</c:v>
                </c:pt>
                <c:pt idx="3">
                  <c:v>4699.1634522180539</c:v>
                </c:pt>
                <c:pt idx="4">
                  <c:v>6244.5512696240712</c:v>
                </c:pt>
                <c:pt idx="5">
                  <c:v>7789.9390870300895</c:v>
                </c:pt>
                <c:pt idx="6">
                  <c:v>9335.3269044361077</c:v>
                </c:pt>
              </c:numCache>
            </c:numRef>
          </c:cat>
          <c:val>
            <c:numRef>
              <c:f>Лист1!$AD$58:$AD$64</c:f>
              <c:numCache>
                <c:formatCode>General</c:formatCode>
                <c:ptCount val="7"/>
                <c:pt idx="0">
                  <c:v>6.4516129032258063E-2</c:v>
                </c:pt>
                <c:pt idx="1">
                  <c:v>0.25806451612903225</c:v>
                </c:pt>
                <c:pt idx="2">
                  <c:v>0.70967741935483875</c:v>
                </c:pt>
                <c:pt idx="3">
                  <c:v>0.90322580645161299</c:v>
                </c:pt>
                <c:pt idx="4">
                  <c:v>0.93548387096774199</c:v>
                </c:pt>
                <c:pt idx="5">
                  <c:v>0.967741935483871</c:v>
                </c:pt>
                <c:pt idx="6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575-4040-B4C4-6281226233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02080832"/>
        <c:axId val="749605744"/>
      </c:lineChart>
      <c:catAx>
        <c:axId val="702080832"/>
        <c:scaling>
          <c:orientation val="minMax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" sourceLinked="0"/>
        <c:majorTickMark val="none"/>
        <c:minorTickMark val="none"/>
        <c:tickLblPos val="nextTo"/>
        <c:spPr>
          <a:noFill/>
          <a:ln w="9525" cap="flat" cmpd="sng" algn="ctr">
            <a:solidFill>
              <a:srgbClr val="1111FF"/>
            </a:solidFill>
            <a:round/>
            <a:tailEnd type="stealth"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400" b="0" i="0" u="none" strike="noStrike" kern="1200" baseline="0">
                <a:solidFill>
                  <a:srgbClr val="491347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49605744"/>
        <c:crosses val="autoZero"/>
        <c:auto val="1"/>
        <c:lblAlgn val="ctr"/>
        <c:lblOffset val="100"/>
        <c:noMultiLvlLbl val="0"/>
      </c:catAx>
      <c:valAx>
        <c:axId val="749605744"/>
        <c:scaling>
          <c:orientation val="minMax"/>
          <c:max val="1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7020808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6252877904787061E-2"/>
          <c:y val="4.8835037898716065E-2"/>
          <c:w val="0.84749424419042585"/>
          <c:h val="0.7568602391553530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F420DB">
                <a:alpha val="50000"/>
              </a:srgbClr>
            </a:solidFill>
            <a:ln>
              <a:solidFill>
                <a:srgbClr val="1111FF"/>
              </a:solidFill>
            </a:ln>
            <a:effectLst/>
          </c:spPr>
          <c:invertIfNegative val="0"/>
          <c:cat>
            <c:numRef>
              <c:f>Лист1!$V$67:$V$73</c:f>
              <c:numCache>
                <c:formatCode>General</c:formatCode>
                <c:ptCount val="7"/>
                <c:pt idx="0">
                  <c:v>197</c:v>
                </c:pt>
                <c:pt idx="1">
                  <c:v>1238.6200211203143</c:v>
                </c:pt>
                <c:pt idx="2">
                  <c:v>2280.2400422406286</c:v>
                </c:pt>
                <c:pt idx="3">
                  <c:v>3321.8600633609431</c:v>
                </c:pt>
                <c:pt idx="4">
                  <c:v>4363.4800844812571</c:v>
                </c:pt>
                <c:pt idx="5">
                  <c:v>5405.1001056015712</c:v>
                </c:pt>
                <c:pt idx="6">
                  <c:v>6446.7201267218852</c:v>
                </c:pt>
              </c:numCache>
            </c:numRef>
          </c:cat>
          <c:val>
            <c:numRef>
              <c:f>Лист1!$W$67:$W$73</c:f>
              <c:numCache>
                <c:formatCode>General</c:formatCode>
                <c:ptCount val="7"/>
                <c:pt idx="0">
                  <c:v>0.1</c:v>
                </c:pt>
                <c:pt idx="1">
                  <c:v>0.3666666666666667</c:v>
                </c:pt>
                <c:pt idx="2">
                  <c:v>0.56666666666666665</c:v>
                </c:pt>
                <c:pt idx="3">
                  <c:v>0.8</c:v>
                </c:pt>
                <c:pt idx="4">
                  <c:v>0.9</c:v>
                </c:pt>
                <c:pt idx="5">
                  <c:v>0.96666666666666667</c:v>
                </c:pt>
                <c:pt idx="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BC4-4E72-A828-28E70E2D12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702080832"/>
        <c:axId val="749605744"/>
      </c:barChart>
      <c:lineChart>
        <c:grouping val="standard"/>
        <c:varyColors val="0"/>
        <c:ser>
          <c:idx val="1"/>
          <c:order val="1"/>
          <c:spPr>
            <a:ln w="25400" cap="rnd">
              <a:solidFill>
                <a:srgbClr val="1111FF"/>
              </a:solidFill>
              <a:round/>
              <a:tailEnd type="none"/>
            </a:ln>
            <a:effectLst/>
          </c:spPr>
          <c:marker>
            <c:symbol val="circle"/>
            <c:size val="5"/>
            <c:spPr>
              <a:solidFill>
                <a:srgbClr val="1111FF"/>
              </a:solidFill>
              <a:ln w="9525">
                <a:solidFill>
                  <a:srgbClr val="000076"/>
                </a:solidFill>
              </a:ln>
              <a:effectLst/>
            </c:spPr>
          </c:marker>
          <c:cat>
            <c:numRef>
              <c:f>Лист1!$V$58:$V$64</c:f>
              <c:numCache>
                <c:formatCode>General</c:formatCode>
                <c:ptCount val="7"/>
                <c:pt idx="0">
                  <c:v>63</c:v>
                </c:pt>
                <c:pt idx="1">
                  <c:v>1608.3878174060178</c:v>
                </c:pt>
                <c:pt idx="2">
                  <c:v>3153.7756348120356</c:v>
                </c:pt>
                <c:pt idx="3">
                  <c:v>4699.1634522180539</c:v>
                </c:pt>
                <c:pt idx="4">
                  <c:v>6244.5512696240712</c:v>
                </c:pt>
                <c:pt idx="5">
                  <c:v>7789.9390870300895</c:v>
                </c:pt>
                <c:pt idx="6">
                  <c:v>9335.3269044361077</c:v>
                </c:pt>
              </c:numCache>
            </c:numRef>
          </c:cat>
          <c:val>
            <c:numRef>
              <c:f>Лист1!$X$67:$X$73</c:f>
              <c:numCache>
                <c:formatCode>General</c:formatCode>
                <c:ptCount val="7"/>
                <c:pt idx="0">
                  <c:v>0.1</c:v>
                </c:pt>
                <c:pt idx="1">
                  <c:v>0.3666666666666667</c:v>
                </c:pt>
                <c:pt idx="2">
                  <c:v>0.56666666666666665</c:v>
                </c:pt>
                <c:pt idx="3">
                  <c:v>0.8</c:v>
                </c:pt>
                <c:pt idx="4">
                  <c:v>0.9</c:v>
                </c:pt>
                <c:pt idx="5">
                  <c:v>0.96666666666666667</c:v>
                </c:pt>
                <c:pt idx="6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BC4-4E72-A828-28E70E2D12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02080832"/>
        <c:axId val="749605744"/>
      </c:lineChart>
      <c:catAx>
        <c:axId val="702080832"/>
        <c:scaling>
          <c:orientation val="minMax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" sourceLinked="0"/>
        <c:majorTickMark val="none"/>
        <c:minorTickMark val="none"/>
        <c:tickLblPos val="nextTo"/>
        <c:spPr>
          <a:noFill/>
          <a:ln w="9525" cap="flat" cmpd="sng" algn="ctr">
            <a:solidFill>
              <a:srgbClr val="1111FF"/>
            </a:solidFill>
            <a:round/>
            <a:tailEnd type="stealth"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400" b="0" i="0" u="none" strike="noStrike" kern="1200" baseline="0">
                <a:solidFill>
                  <a:srgbClr val="491347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49605744"/>
        <c:crosses val="autoZero"/>
        <c:auto val="1"/>
        <c:lblAlgn val="ctr"/>
        <c:lblOffset val="100"/>
        <c:noMultiLvlLbl val="0"/>
      </c:catAx>
      <c:valAx>
        <c:axId val="749605744"/>
        <c:scaling>
          <c:orientation val="minMax"/>
          <c:max val="1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7020808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9.5282299277065066E-2"/>
          <c:y val="9.6111553453920695E-2"/>
          <c:w val="0.87359665701624711"/>
          <c:h val="0.76312263971279459"/>
        </c:manualLayout>
      </c:layout>
      <c:barChart>
        <c:barDir val="col"/>
        <c:grouping val="clustered"/>
        <c:varyColors val="0"/>
        <c:ser>
          <c:idx val="4"/>
          <c:order val="0"/>
          <c:tx>
            <c:strRef>
              <c:f>Лист1!$Q$57</c:f>
              <c:strCache>
                <c:ptCount val="1"/>
                <c:pt idx="0">
                  <c:v>Всё время</c:v>
                </c:pt>
              </c:strCache>
            </c:strRef>
          </c:tx>
          <c:spPr>
            <a:solidFill>
              <a:srgbClr val="9E6DFF">
                <a:alpha val="38000"/>
              </a:srgbClr>
            </a:solidFill>
            <a:ln>
              <a:noFill/>
            </a:ln>
            <a:effectLst/>
          </c:spPr>
          <c:invertIfNegative val="0"/>
          <c:cat>
            <c:numRef>
              <c:f>Лист1!$L$58:$L$258</c:f>
              <c:numCache>
                <c:formatCode>General</c:formatCode>
                <c:ptCount val="201"/>
                <c:pt idx="0">
                  <c:v>0</c:v>
                </c:pt>
                <c:pt idx="1">
                  <c:v>50</c:v>
                </c:pt>
                <c:pt idx="2">
                  <c:v>100</c:v>
                </c:pt>
                <c:pt idx="3">
                  <c:v>150</c:v>
                </c:pt>
                <c:pt idx="4">
                  <c:v>200</c:v>
                </c:pt>
                <c:pt idx="5">
                  <c:v>250</c:v>
                </c:pt>
                <c:pt idx="6">
                  <c:v>300</c:v>
                </c:pt>
                <c:pt idx="7">
                  <c:v>350</c:v>
                </c:pt>
                <c:pt idx="8">
                  <c:v>400</c:v>
                </c:pt>
                <c:pt idx="9">
                  <c:v>450</c:v>
                </c:pt>
                <c:pt idx="10">
                  <c:v>500</c:v>
                </c:pt>
                <c:pt idx="11">
                  <c:v>550</c:v>
                </c:pt>
                <c:pt idx="12">
                  <c:v>600</c:v>
                </c:pt>
                <c:pt idx="13">
                  <c:v>650</c:v>
                </c:pt>
                <c:pt idx="14">
                  <c:v>700</c:v>
                </c:pt>
                <c:pt idx="15">
                  <c:v>750</c:v>
                </c:pt>
                <c:pt idx="16">
                  <c:v>800</c:v>
                </c:pt>
                <c:pt idx="17">
                  <c:v>850</c:v>
                </c:pt>
                <c:pt idx="18">
                  <c:v>900</c:v>
                </c:pt>
                <c:pt idx="19">
                  <c:v>950</c:v>
                </c:pt>
                <c:pt idx="20">
                  <c:v>1000</c:v>
                </c:pt>
                <c:pt idx="21">
                  <c:v>1050</c:v>
                </c:pt>
                <c:pt idx="22">
                  <c:v>1100</c:v>
                </c:pt>
                <c:pt idx="23">
                  <c:v>1150</c:v>
                </c:pt>
                <c:pt idx="24">
                  <c:v>1200</c:v>
                </c:pt>
                <c:pt idx="25">
                  <c:v>1250</c:v>
                </c:pt>
                <c:pt idx="26">
                  <c:v>1300</c:v>
                </c:pt>
                <c:pt idx="27">
                  <c:v>1350</c:v>
                </c:pt>
                <c:pt idx="28">
                  <c:v>1400</c:v>
                </c:pt>
                <c:pt idx="29">
                  <c:v>1450</c:v>
                </c:pt>
                <c:pt idx="30">
                  <c:v>1500</c:v>
                </c:pt>
                <c:pt idx="31">
                  <c:v>1550</c:v>
                </c:pt>
                <c:pt idx="32">
                  <c:v>1600</c:v>
                </c:pt>
                <c:pt idx="33">
                  <c:v>1650</c:v>
                </c:pt>
                <c:pt idx="34">
                  <c:v>1700</c:v>
                </c:pt>
                <c:pt idx="35">
                  <c:v>1750</c:v>
                </c:pt>
                <c:pt idx="36">
                  <c:v>1800</c:v>
                </c:pt>
                <c:pt idx="37">
                  <c:v>1850</c:v>
                </c:pt>
                <c:pt idx="38">
                  <c:v>1900</c:v>
                </c:pt>
                <c:pt idx="39">
                  <c:v>1950</c:v>
                </c:pt>
                <c:pt idx="40">
                  <c:v>2000</c:v>
                </c:pt>
                <c:pt idx="41">
                  <c:v>2050</c:v>
                </c:pt>
                <c:pt idx="42">
                  <c:v>2100</c:v>
                </c:pt>
                <c:pt idx="43">
                  <c:v>2150</c:v>
                </c:pt>
                <c:pt idx="44">
                  <c:v>2200</c:v>
                </c:pt>
                <c:pt idx="45">
                  <c:v>2250</c:v>
                </c:pt>
                <c:pt idx="46">
                  <c:v>2300</c:v>
                </c:pt>
                <c:pt idx="47">
                  <c:v>2350</c:v>
                </c:pt>
                <c:pt idx="48">
                  <c:v>2400</c:v>
                </c:pt>
                <c:pt idx="49">
                  <c:v>2450</c:v>
                </c:pt>
                <c:pt idx="50">
                  <c:v>2500</c:v>
                </c:pt>
                <c:pt idx="51">
                  <c:v>2550</c:v>
                </c:pt>
                <c:pt idx="52">
                  <c:v>2600</c:v>
                </c:pt>
                <c:pt idx="53">
                  <c:v>2650</c:v>
                </c:pt>
                <c:pt idx="54">
                  <c:v>2700</c:v>
                </c:pt>
                <c:pt idx="55">
                  <c:v>2750</c:v>
                </c:pt>
                <c:pt idx="56">
                  <c:v>2800</c:v>
                </c:pt>
                <c:pt idx="57">
                  <c:v>2850</c:v>
                </c:pt>
                <c:pt idx="58">
                  <c:v>2900</c:v>
                </c:pt>
                <c:pt idx="59">
                  <c:v>2950</c:v>
                </c:pt>
                <c:pt idx="60">
                  <c:v>3000</c:v>
                </c:pt>
                <c:pt idx="61">
                  <c:v>3050</c:v>
                </c:pt>
                <c:pt idx="62">
                  <c:v>3100</c:v>
                </c:pt>
                <c:pt idx="63">
                  <c:v>3150</c:v>
                </c:pt>
                <c:pt idx="64">
                  <c:v>3200</c:v>
                </c:pt>
                <c:pt idx="65">
                  <c:v>3250</c:v>
                </c:pt>
                <c:pt idx="66">
                  <c:v>3300</c:v>
                </c:pt>
                <c:pt idx="67">
                  <c:v>3350</c:v>
                </c:pt>
                <c:pt idx="68">
                  <c:v>3400</c:v>
                </c:pt>
                <c:pt idx="69">
                  <c:v>3450</c:v>
                </c:pt>
                <c:pt idx="70">
                  <c:v>3500</c:v>
                </c:pt>
                <c:pt idx="71">
                  <c:v>3550</c:v>
                </c:pt>
                <c:pt idx="72">
                  <c:v>3600</c:v>
                </c:pt>
                <c:pt idx="73">
                  <c:v>3650</c:v>
                </c:pt>
                <c:pt idx="74">
                  <c:v>3700</c:v>
                </c:pt>
                <c:pt idx="75">
                  <c:v>3750</c:v>
                </c:pt>
                <c:pt idx="76">
                  <c:v>3800</c:v>
                </c:pt>
                <c:pt idx="77">
                  <c:v>3850</c:v>
                </c:pt>
                <c:pt idx="78">
                  <c:v>3900</c:v>
                </c:pt>
                <c:pt idx="79">
                  <c:v>3950</c:v>
                </c:pt>
                <c:pt idx="80">
                  <c:v>4000</c:v>
                </c:pt>
                <c:pt idx="81">
                  <c:v>4050</c:v>
                </c:pt>
                <c:pt idx="82">
                  <c:v>4100</c:v>
                </c:pt>
                <c:pt idx="83">
                  <c:v>4150</c:v>
                </c:pt>
                <c:pt idx="84">
                  <c:v>4200</c:v>
                </c:pt>
                <c:pt idx="85">
                  <c:v>4250</c:v>
                </c:pt>
                <c:pt idx="86">
                  <c:v>4300</c:v>
                </c:pt>
                <c:pt idx="87">
                  <c:v>4350</c:v>
                </c:pt>
                <c:pt idx="88">
                  <c:v>4400</c:v>
                </c:pt>
                <c:pt idx="89">
                  <c:v>4450</c:v>
                </c:pt>
                <c:pt idx="90">
                  <c:v>4500</c:v>
                </c:pt>
                <c:pt idx="91">
                  <c:v>4550</c:v>
                </c:pt>
                <c:pt idx="92">
                  <c:v>4600</c:v>
                </c:pt>
                <c:pt idx="93">
                  <c:v>4650</c:v>
                </c:pt>
                <c:pt idx="94">
                  <c:v>4700</c:v>
                </c:pt>
                <c:pt idx="95">
                  <c:v>4750</c:v>
                </c:pt>
                <c:pt idx="96">
                  <c:v>4800</c:v>
                </c:pt>
                <c:pt idx="97">
                  <c:v>4850</c:v>
                </c:pt>
                <c:pt idx="98">
                  <c:v>4900</c:v>
                </c:pt>
                <c:pt idx="99">
                  <c:v>4950</c:v>
                </c:pt>
                <c:pt idx="100">
                  <c:v>5000</c:v>
                </c:pt>
                <c:pt idx="101">
                  <c:v>5050</c:v>
                </c:pt>
                <c:pt idx="102">
                  <c:v>5100</c:v>
                </c:pt>
                <c:pt idx="103">
                  <c:v>5150</c:v>
                </c:pt>
                <c:pt idx="104">
                  <c:v>5200</c:v>
                </c:pt>
                <c:pt idx="105">
                  <c:v>5250</c:v>
                </c:pt>
                <c:pt idx="106">
                  <c:v>5300</c:v>
                </c:pt>
                <c:pt idx="107">
                  <c:v>5350</c:v>
                </c:pt>
                <c:pt idx="108">
                  <c:v>5400</c:v>
                </c:pt>
                <c:pt idx="109">
                  <c:v>5450</c:v>
                </c:pt>
                <c:pt idx="110">
                  <c:v>5500</c:v>
                </c:pt>
                <c:pt idx="111">
                  <c:v>5550</c:v>
                </c:pt>
                <c:pt idx="112">
                  <c:v>5600</c:v>
                </c:pt>
                <c:pt idx="113">
                  <c:v>5650</c:v>
                </c:pt>
                <c:pt idx="114">
                  <c:v>5700</c:v>
                </c:pt>
                <c:pt idx="115">
                  <c:v>5750</c:v>
                </c:pt>
                <c:pt idx="116">
                  <c:v>5800</c:v>
                </c:pt>
                <c:pt idx="117">
                  <c:v>5850</c:v>
                </c:pt>
                <c:pt idx="118">
                  <c:v>5900</c:v>
                </c:pt>
                <c:pt idx="119">
                  <c:v>5950</c:v>
                </c:pt>
                <c:pt idx="120">
                  <c:v>6000</c:v>
                </c:pt>
                <c:pt idx="121">
                  <c:v>6050</c:v>
                </c:pt>
                <c:pt idx="122">
                  <c:v>6100</c:v>
                </c:pt>
                <c:pt idx="123">
                  <c:v>6150</c:v>
                </c:pt>
                <c:pt idx="124">
                  <c:v>6200</c:v>
                </c:pt>
                <c:pt idx="125">
                  <c:v>6250</c:v>
                </c:pt>
                <c:pt idx="126">
                  <c:v>6300</c:v>
                </c:pt>
                <c:pt idx="127">
                  <c:v>6350</c:v>
                </c:pt>
                <c:pt idx="128">
                  <c:v>6400</c:v>
                </c:pt>
                <c:pt idx="129">
                  <c:v>6450</c:v>
                </c:pt>
                <c:pt idx="130">
                  <c:v>6500</c:v>
                </c:pt>
                <c:pt idx="131">
                  <c:v>6550</c:v>
                </c:pt>
                <c:pt idx="132">
                  <c:v>6600</c:v>
                </c:pt>
                <c:pt idx="133">
                  <c:v>6650</c:v>
                </c:pt>
                <c:pt idx="134">
                  <c:v>6700</c:v>
                </c:pt>
                <c:pt idx="135">
                  <c:v>6750</c:v>
                </c:pt>
                <c:pt idx="136">
                  <c:v>6800</c:v>
                </c:pt>
                <c:pt idx="137">
                  <c:v>6850</c:v>
                </c:pt>
                <c:pt idx="138">
                  <c:v>6900</c:v>
                </c:pt>
                <c:pt idx="139">
                  <c:v>6950</c:v>
                </c:pt>
                <c:pt idx="140">
                  <c:v>7000</c:v>
                </c:pt>
                <c:pt idx="141">
                  <c:v>7050</c:v>
                </c:pt>
                <c:pt idx="142">
                  <c:v>7100</c:v>
                </c:pt>
                <c:pt idx="143">
                  <c:v>7150</c:v>
                </c:pt>
                <c:pt idx="144">
                  <c:v>7200</c:v>
                </c:pt>
                <c:pt idx="145">
                  <c:v>7250</c:v>
                </c:pt>
                <c:pt idx="146">
                  <c:v>7300</c:v>
                </c:pt>
                <c:pt idx="147">
                  <c:v>7350</c:v>
                </c:pt>
                <c:pt idx="148">
                  <c:v>7400</c:v>
                </c:pt>
                <c:pt idx="149">
                  <c:v>7450</c:v>
                </c:pt>
                <c:pt idx="150">
                  <c:v>7500</c:v>
                </c:pt>
                <c:pt idx="151">
                  <c:v>7550</c:v>
                </c:pt>
                <c:pt idx="152">
                  <c:v>7600</c:v>
                </c:pt>
                <c:pt idx="153">
                  <c:v>7650</c:v>
                </c:pt>
                <c:pt idx="154">
                  <c:v>7700</c:v>
                </c:pt>
                <c:pt idx="155">
                  <c:v>7750</c:v>
                </c:pt>
                <c:pt idx="156">
                  <c:v>7800</c:v>
                </c:pt>
                <c:pt idx="157">
                  <c:v>7850</c:v>
                </c:pt>
                <c:pt idx="158">
                  <c:v>7900</c:v>
                </c:pt>
                <c:pt idx="159">
                  <c:v>7950</c:v>
                </c:pt>
                <c:pt idx="160">
                  <c:v>8000</c:v>
                </c:pt>
                <c:pt idx="161">
                  <c:v>8050</c:v>
                </c:pt>
                <c:pt idx="162">
                  <c:v>8100</c:v>
                </c:pt>
                <c:pt idx="163">
                  <c:v>8150</c:v>
                </c:pt>
                <c:pt idx="164">
                  <c:v>8200</c:v>
                </c:pt>
                <c:pt idx="165">
                  <c:v>8250</c:v>
                </c:pt>
                <c:pt idx="166">
                  <c:v>8300</c:v>
                </c:pt>
                <c:pt idx="167">
                  <c:v>8350</c:v>
                </c:pt>
                <c:pt idx="168">
                  <c:v>8400</c:v>
                </c:pt>
                <c:pt idx="169">
                  <c:v>8450</c:v>
                </c:pt>
                <c:pt idx="170">
                  <c:v>8500</c:v>
                </c:pt>
                <c:pt idx="171">
                  <c:v>8550</c:v>
                </c:pt>
                <c:pt idx="172">
                  <c:v>8600</c:v>
                </c:pt>
                <c:pt idx="173">
                  <c:v>8650</c:v>
                </c:pt>
                <c:pt idx="174">
                  <c:v>8700</c:v>
                </c:pt>
                <c:pt idx="175">
                  <c:v>8750</c:v>
                </c:pt>
                <c:pt idx="176">
                  <c:v>8800</c:v>
                </c:pt>
                <c:pt idx="177">
                  <c:v>8850</c:v>
                </c:pt>
                <c:pt idx="178">
                  <c:v>8900</c:v>
                </c:pt>
                <c:pt idx="179">
                  <c:v>8950</c:v>
                </c:pt>
                <c:pt idx="180">
                  <c:v>9000</c:v>
                </c:pt>
                <c:pt idx="181">
                  <c:v>9050</c:v>
                </c:pt>
                <c:pt idx="182">
                  <c:v>9100</c:v>
                </c:pt>
                <c:pt idx="183">
                  <c:v>9150</c:v>
                </c:pt>
                <c:pt idx="184">
                  <c:v>9200</c:v>
                </c:pt>
                <c:pt idx="185">
                  <c:v>9250</c:v>
                </c:pt>
                <c:pt idx="186">
                  <c:v>9300</c:v>
                </c:pt>
                <c:pt idx="187">
                  <c:v>9350</c:v>
                </c:pt>
                <c:pt idx="188">
                  <c:v>9400</c:v>
                </c:pt>
                <c:pt idx="189">
                  <c:v>9450</c:v>
                </c:pt>
                <c:pt idx="190">
                  <c:v>9500</c:v>
                </c:pt>
                <c:pt idx="191">
                  <c:v>9550</c:v>
                </c:pt>
                <c:pt idx="192">
                  <c:v>9600</c:v>
                </c:pt>
                <c:pt idx="193">
                  <c:v>9650</c:v>
                </c:pt>
                <c:pt idx="194">
                  <c:v>9700</c:v>
                </c:pt>
                <c:pt idx="195">
                  <c:v>9750</c:v>
                </c:pt>
                <c:pt idx="196">
                  <c:v>9800</c:v>
                </c:pt>
                <c:pt idx="197">
                  <c:v>9850</c:v>
                </c:pt>
                <c:pt idx="198">
                  <c:v>9900</c:v>
                </c:pt>
                <c:pt idx="199">
                  <c:v>9950</c:v>
                </c:pt>
                <c:pt idx="200">
                  <c:v>10000</c:v>
                </c:pt>
              </c:numCache>
            </c:numRef>
          </c:cat>
          <c:val>
            <c:numRef>
              <c:f>Лист1!$Q$58:$Q$258</c:f>
              <c:numCache>
                <c:formatCode>General</c:formatCode>
                <c:ptCount val="201"/>
                <c:pt idx="0">
                  <c:v>8</c:v>
                </c:pt>
                <c:pt idx="1">
                  <c:v>8</c:v>
                </c:pt>
                <c:pt idx="2">
                  <c:v>8</c:v>
                </c:pt>
                <c:pt idx="3">
                  <c:v>8</c:v>
                </c:pt>
                <c:pt idx="4">
                  <c:v>8</c:v>
                </c:pt>
                <c:pt idx="5">
                  <c:v>8</c:v>
                </c:pt>
                <c:pt idx="6">
                  <c:v>8</c:v>
                </c:pt>
                <c:pt idx="7">
                  <c:v>8</c:v>
                </c:pt>
                <c:pt idx="8">
                  <c:v>8</c:v>
                </c:pt>
                <c:pt idx="9">
                  <c:v>8</c:v>
                </c:pt>
                <c:pt idx="10">
                  <c:v>8</c:v>
                </c:pt>
                <c:pt idx="11">
                  <c:v>8</c:v>
                </c:pt>
                <c:pt idx="12">
                  <c:v>8</c:v>
                </c:pt>
                <c:pt idx="13">
                  <c:v>14</c:v>
                </c:pt>
                <c:pt idx="14">
                  <c:v>14</c:v>
                </c:pt>
                <c:pt idx="15">
                  <c:v>14</c:v>
                </c:pt>
                <c:pt idx="16">
                  <c:v>14</c:v>
                </c:pt>
                <c:pt idx="17">
                  <c:v>14</c:v>
                </c:pt>
                <c:pt idx="18">
                  <c:v>14</c:v>
                </c:pt>
                <c:pt idx="19">
                  <c:v>14</c:v>
                </c:pt>
                <c:pt idx="20">
                  <c:v>14</c:v>
                </c:pt>
                <c:pt idx="21">
                  <c:v>14</c:v>
                </c:pt>
                <c:pt idx="22">
                  <c:v>14</c:v>
                </c:pt>
                <c:pt idx="23">
                  <c:v>14</c:v>
                </c:pt>
                <c:pt idx="24">
                  <c:v>14</c:v>
                </c:pt>
                <c:pt idx="25">
                  <c:v>14</c:v>
                </c:pt>
                <c:pt idx="26">
                  <c:v>14</c:v>
                </c:pt>
                <c:pt idx="27">
                  <c:v>14</c:v>
                </c:pt>
                <c:pt idx="28">
                  <c:v>14</c:v>
                </c:pt>
                <c:pt idx="29">
                  <c:v>14</c:v>
                </c:pt>
                <c:pt idx="30">
                  <c:v>14</c:v>
                </c:pt>
                <c:pt idx="31">
                  <c:v>14</c:v>
                </c:pt>
                <c:pt idx="32">
                  <c:v>14</c:v>
                </c:pt>
                <c:pt idx="33">
                  <c:v>14</c:v>
                </c:pt>
                <c:pt idx="34">
                  <c:v>14</c:v>
                </c:pt>
                <c:pt idx="35">
                  <c:v>14</c:v>
                </c:pt>
                <c:pt idx="36">
                  <c:v>14</c:v>
                </c:pt>
                <c:pt idx="37">
                  <c:v>19</c:v>
                </c:pt>
                <c:pt idx="38">
                  <c:v>19</c:v>
                </c:pt>
                <c:pt idx="39">
                  <c:v>19</c:v>
                </c:pt>
                <c:pt idx="40">
                  <c:v>19</c:v>
                </c:pt>
                <c:pt idx="41">
                  <c:v>19</c:v>
                </c:pt>
                <c:pt idx="42">
                  <c:v>19</c:v>
                </c:pt>
                <c:pt idx="43">
                  <c:v>19</c:v>
                </c:pt>
                <c:pt idx="44">
                  <c:v>19</c:v>
                </c:pt>
                <c:pt idx="45">
                  <c:v>19</c:v>
                </c:pt>
                <c:pt idx="46">
                  <c:v>19</c:v>
                </c:pt>
                <c:pt idx="47">
                  <c:v>19</c:v>
                </c:pt>
                <c:pt idx="48">
                  <c:v>19</c:v>
                </c:pt>
                <c:pt idx="49">
                  <c:v>19</c:v>
                </c:pt>
                <c:pt idx="50">
                  <c:v>19</c:v>
                </c:pt>
                <c:pt idx="51">
                  <c:v>19</c:v>
                </c:pt>
                <c:pt idx="52">
                  <c:v>19</c:v>
                </c:pt>
                <c:pt idx="53">
                  <c:v>19</c:v>
                </c:pt>
                <c:pt idx="54">
                  <c:v>19</c:v>
                </c:pt>
                <c:pt idx="55">
                  <c:v>19</c:v>
                </c:pt>
                <c:pt idx="56">
                  <c:v>19</c:v>
                </c:pt>
                <c:pt idx="57">
                  <c:v>19</c:v>
                </c:pt>
                <c:pt idx="58">
                  <c:v>19</c:v>
                </c:pt>
                <c:pt idx="59">
                  <c:v>19</c:v>
                </c:pt>
                <c:pt idx="60">
                  <c:v>27</c:v>
                </c:pt>
                <c:pt idx="61">
                  <c:v>27</c:v>
                </c:pt>
                <c:pt idx="62">
                  <c:v>27</c:v>
                </c:pt>
                <c:pt idx="63">
                  <c:v>27</c:v>
                </c:pt>
                <c:pt idx="64">
                  <c:v>27</c:v>
                </c:pt>
                <c:pt idx="65">
                  <c:v>27</c:v>
                </c:pt>
                <c:pt idx="66">
                  <c:v>27</c:v>
                </c:pt>
                <c:pt idx="67">
                  <c:v>27</c:v>
                </c:pt>
                <c:pt idx="68">
                  <c:v>27</c:v>
                </c:pt>
                <c:pt idx="69">
                  <c:v>27</c:v>
                </c:pt>
                <c:pt idx="70">
                  <c:v>27</c:v>
                </c:pt>
                <c:pt idx="71">
                  <c:v>27</c:v>
                </c:pt>
                <c:pt idx="72">
                  <c:v>27</c:v>
                </c:pt>
                <c:pt idx="73">
                  <c:v>27</c:v>
                </c:pt>
                <c:pt idx="74">
                  <c:v>27</c:v>
                </c:pt>
                <c:pt idx="75">
                  <c:v>27</c:v>
                </c:pt>
                <c:pt idx="76">
                  <c:v>27</c:v>
                </c:pt>
                <c:pt idx="77">
                  <c:v>27</c:v>
                </c:pt>
                <c:pt idx="78">
                  <c:v>27</c:v>
                </c:pt>
                <c:pt idx="79">
                  <c:v>27</c:v>
                </c:pt>
                <c:pt idx="80">
                  <c:v>27</c:v>
                </c:pt>
                <c:pt idx="81">
                  <c:v>27</c:v>
                </c:pt>
                <c:pt idx="82">
                  <c:v>27</c:v>
                </c:pt>
                <c:pt idx="83">
                  <c:v>27</c:v>
                </c:pt>
                <c:pt idx="84">
                  <c:v>17</c:v>
                </c:pt>
                <c:pt idx="85">
                  <c:v>17</c:v>
                </c:pt>
                <c:pt idx="86">
                  <c:v>17</c:v>
                </c:pt>
                <c:pt idx="87">
                  <c:v>17</c:v>
                </c:pt>
                <c:pt idx="88">
                  <c:v>17</c:v>
                </c:pt>
                <c:pt idx="89">
                  <c:v>17</c:v>
                </c:pt>
                <c:pt idx="90">
                  <c:v>17</c:v>
                </c:pt>
                <c:pt idx="91">
                  <c:v>17</c:v>
                </c:pt>
                <c:pt idx="92">
                  <c:v>17</c:v>
                </c:pt>
                <c:pt idx="93">
                  <c:v>17</c:v>
                </c:pt>
                <c:pt idx="94">
                  <c:v>17</c:v>
                </c:pt>
                <c:pt idx="95">
                  <c:v>17</c:v>
                </c:pt>
                <c:pt idx="96">
                  <c:v>17</c:v>
                </c:pt>
                <c:pt idx="97">
                  <c:v>17</c:v>
                </c:pt>
                <c:pt idx="98">
                  <c:v>17</c:v>
                </c:pt>
                <c:pt idx="99">
                  <c:v>17</c:v>
                </c:pt>
                <c:pt idx="100">
                  <c:v>17</c:v>
                </c:pt>
                <c:pt idx="101">
                  <c:v>17</c:v>
                </c:pt>
                <c:pt idx="102">
                  <c:v>17</c:v>
                </c:pt>
                <c:pt idx="103">
                  <c:v>17</c:v>
                </c:pt>
                <c:pt idx="104">
                  <c:v>17</c:v>
                </c:pt>
                <c:pt idx="105">
                  <c:v>17</c:v>
                </c:pt>
                <c:pt idx="106">
                  <c:v>17</c:v>
                </c:pt>
                <c:pt idx="107">
                  <c:v>10</c:v>
                </c:pt>
                <c:pt idx="108">
                  <c:v>10</c:v>
                </c:pt>
                <c:pt idx="109">
                  <c:v>10</c:v>
                </c:pt>
                <c:pt idx="110">
                  <c:v>10</c:v>
                </c:pt>
                <c:pt idx="111">
                  <c:v>10</c:v>
                </c:pt>
                <c:pt idx="112">
                  <c:v>10</c:v>
                </c:pt>
                <c:pt idx="113">
                  <c:v>10</c:v>
                </c:pt>
                <c:pt idx="114">
                  <c:v>10</c:v>
                </c:pt>
                <c:pt idx="115">
                  <c:v>10</c:v>
                </c:pt>
                <c:pt idx="116">
                  <c:v>10</c:v>
                </c:pt>
                <c:pt idx="117">
                  <c:v>10</c:v>
                </c:pt>
                <c:pt idx="118">
                  <c:v>10</c:v>
                </c:pt>
                <c:pt idx="119">
                  <c:v>10</c:v>
                </c:pt>
                <c:pt idx="120">
                  <c:v>10</c:v>
                </c:pt>
                <c:pt idx="121">
                  <c:v>10</c:v>
                </c:pt>
                <c:pt idx="122">
                  <c:v>10</c:v>
                </c:pt>
                <c:pt idx="123">
                  <c:v>10</c:v>
                </c:pt>
                <c:pt idx="124">
                  <c:v>10</c:v>
                </c:pt>
                <c:pt idx="125">
                  <c:v>10</c:v>
                </c:pt>
                <c:pt idx="126">
                  <c:v>10</c:v>
                </c:pt>
                <c:pt idx="127">
                  <c:v>10</c:v>
                </c:pt>
                <c:pt idx="128">
                  <c:v>10</c:v>
                </c:pt>
                <c:pt idx="129">
                  <c:v>10</c:v>
                </c:pt>
                <c:pt idx="130">
                  <c:v>5</c:v>
                </c:pt>
                <c:pt idx="131">
                  <c:v>5</c:v>
                </c:pt>
                <c:pt idx="132">
                  <c:v>5</c:v>
                </c:pt>
                <c:pt idx="133">
                  <c:v>5</c:v>
                </c:pt>
                <c:pt idx="134">
                  <c:v>5</c:v>
                </c:pt>
                <c:pt idx="135">
                  <c:v>5</c:v>
                </c:pt>
                <c:pt idx="136">
                  <c:v>5</c:v>
                </c:pt>
                <c:pt idx="137">
                  <c:v>5</c:v>
                </c:pt>
                <c:pt idx="138">
                  <c:v>5</c:v>
                </c:pt>
                <c:pt idx="139">
                  <c:v>5</c:v>
                </c:pt>
                <c:pt idx="140">
                  <c:v>5</c:v>
                </c:pt>
                <c:pt idx="141">
                  <c:v>5</c:v>
                </c:pt>
                <c:pt idx="142">
                  <c:v>5</c:v>
                </c:pt>
                <c:pt idx="143">
                  <c:v>5</c:v>
                </c:pt>
                <c:pt idx="144">
                  <c:v>5</c:v>
                </c:pt>
                <c:pt idx="145">
                  <c:v>5</c:v>
                </c:pt>
                <c:pt idx="146">
                  <c:v>5</c:v>
                </c:pt>
                <c:pt idx="147">
                  <c:v>5</c:v>
                </c:pt>
                <c:pt idx="148">
                  <c:v>5</c:v>
                </c:pt>
                <c:pt idx="149">
                  <c:v>5</c:v>
                </c:pt>
                <c:pt idx="150">
                  <c:v>5</c:v>
                </c:pt>
                <c:pt idx="151">
                  <c:v>5</c:v>
                </c:pt>
                <c:pt idx="152">
                  <c:v>5</c:v>
                </c:pt>
                <c:pt idx="153">
                  <c:v>5</c:v>
                </c:pt>
                <c:pt idx="154">
                  <c:v>1</c:v>
                </c:pt>
                <c:pt idx="155">
                  <c:v>1</c:v>
                </c:pt>
                <c:pt idx="156">
                  <c:v>1</c:v>
                </c:pt>
                <c:pt idx="157">
                  <c:v>1</c:v>
                </c:pt>
                <c:pt idx="158">
                  <c:v>1</c:v>
                </c:pt>
                <c:pt idx="159">
                  <c:v>1</c:v>
                </c:pt>
                <c:pt idx="160">
                  <c:v>1</c:v>
                </c:pt>
                <c:pt idx="161">
                  <c:v>1</c:v>
                </c:pt>
                <c:pt idx="162">
                  <c:v>1</c:v>
                </c:pt>
                <c:pt idx="163">
                  <c:v>1</c:v>
                </c:pt>
                <c:pt idx="164">
                  <c:v>1</c:v>
                </c:pt>
                <c:pt idx="165">
                  <c:v>1</c:v>
                </c:pt>
                <c:pt idx="166">
                  <c:v>1</c:v>
                </c:pt>
                <c:pt idx="167">
                  <c:v>1</c:v>
                </c:pt>
                <c:pt idx="168">
                  <c:v>1</c:v>
                </c:pt>
                <c:pt idx="169">
                  <c:v>1</c:v>
                </c:pt>
                <c:pt idx="170">
                  <c:v>1</c:v>
                </c:pt>
                <c:pt idx="171">
                  <c:v>1</c:v>
                </c:pt>
                <c:pt idx="172">
                  <c:v>1</c:v>
                </c:pt>
                <c:pt idx="173">
                  <c:v>1</c:v>
                </c:pt>
                <c:pt idx="174">
                  <c:v>1</c:v>
                </c:pt>
                <c:pt idx="175">
                  <c:v>1</c:v>
                </c:pt>
                <c:pt idx="176">
                  <c:v>1</c:v>
                </c:pt>
                <c:pt idx="177">
                  <c:v>2</c:v>
                </c:pt>
                <c:pt idx="178">
                  <c:v>2</c:v>
                </c:pt>
                <c:pt idx="179">
                  <c:v>2</c:v>
                </c:pt>
                <c:pt idx="180">
                  <c:v>2</c:v>
                </c:pt>
                <c:pt idx="181">
                  <c:v>2</c:v>
                </c:pt>
                <c:pt idx="182">
                  <c:v>2</c:v>
                </c:pt>
                <c:pt idx="183">
                  <c:v>2</c:v>
                </c:pt>
                <c:pt idx="184">
                  <c:v>2</c:v>
                </c:pt>
                <c:pt idx="185">
                  <c:v>2</c:v>
                </c:pt>
                <c:pt idx="186">
                  <c:v>2</c:v>
                </c:pt>
                <c:pt idx="187">
                  <c:v>2</c:v>
                </c:pt>
                <c:pt idx="188">
                  <c:v>2</c:v>
                </c:pt>
                <c:pt idx="189">
                  <c:v>2</c:v>
                </c:pt>
                <c:pt idx="190">
                  <c:v>2</c:v>
                </c:pt>
                <c:pt idx="191">
                  <c:v>2</c:v>
                </c:pt>
                <c:pt idx="192">
                  <c:v>2</c:v>
                </c:pt>
                <c:pt idx="193">
                  <c:v>2</c:v>
                </c:pt>
                <c:pt idx="194">
                  <c:v>2</c:v>
                </c:pt>
                <c:pt idx="195">
                  <c:v>2</c:v>
                </c:pt>
                <c:pt idx="196">
                  <c:v>2</c:v>
                </c:pt>
                <c:pt idx="197">
                  <c:v>2</c:v>
                </c:pt>
                <c:pt idx="198">
                  <c:v>2</c:v>
                </c:pt>
                <c:pt idx="199">
                  <c:v>2</c:v>
                </c:pt>
                <c:pt idx="20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6D-4E16-87C3-6C9217CBA472}"/>
            </c:ext>
          </c:extLst>
        </c:ser>
        <c:ser>
          <c:idx val="1"/>
          <c:order val="1"/>
          <c:tx>
            <c:strRef>
              <c:f>Лист1!$N$57</c:f>
              <c:strCache>
                <c:ptCount val="1"/>
                <c:pt idx="0">
                  <c:v>Октябрь</c:v>
                </c:pt>
              </c:strCache>
            </c:strRef>
          </c:tx>
          <c:spPr>
            <a:gradFill>
              <a:gsLst>
                <a:gs pos="0">
                  <a:srgbClr val="7030A0">
                    <a:lumMod val="96000"/>
                  </a:srgbClr>
                </a:gs>
                <a:gs pos="51000">
                  <a:srgbClr val="002060"/>
                </a:gs>
                <a:gs pos="100000">
                  <a:srgbClr val="7030A0"/>
                </a:gs>
              </a:gsLst>
              <a:lin ang="5400000" scaled="1"/>
            </a:gradFill>
            <a:ln w="6350">
              <a:solidFill>
                <a:srgbClr val="7030A0"/>
              </a:solidFill>
            </a:ln>
            <a:effectLst/>
          </c:spPr>
          <c:invertIfNegative val="0"/>
          <c:cat>
            <c:numRef>
              <c:f>Лист1!$L$58:$L$258</c:f>
              <c:numCache>
                <c:formatCode>General</c:formatCode>
                <c:ptCount val="201"/>
                <c:pt idx="0">
                  <c:v>0</c:v>
                </c:pt>
                <c:pt idx="1">
                  <c:v>50</c:v>
                </c:pt>
                <c:pt idx="2">
                  <c:v>100</c:v>
                </c:pt>
                <c:pt idx="3">
                  <c:v>150</c:v>
                </c:pt>
                <c:pt idx="4">
                  <c:v>200</c:v>
                </c:pt>
                <c:pt idx="5">
                  <c:v>250</c:v>
                </c:pt>
                <c:pt idx="6">
                  <c:v>300</c:v>
                </c:pt>
                <c:pt idx="7">
                  <c:v>350</c:v>
                </c:pt>
                <c:pt idx="8">
                  <c:v>400</c:v>
                </c:pt>
                <c:pt idx="9">
                  <c:v>450</c:v>
                </c:pt>
                <c:pt idx="10">
                  <c:v>500</c:v>
                </c:pt>
                <c:pt idx="11">
                  <c:v>550</c:v>
                </c:pt>
                <c:pt idx="12">
                  <c:v>600</c:v>
                </c:pt>
                <c:pt idx="13">
                  <c:v>650</c:v>
                </c:pt>
                <c:pt idx="14">
                  <c:v>700</c:v>
                </c:pt>
                <c:pt idx="15">
                  <c:v>750</c:v>
                </c:pt>
                <c:pt idx="16">
                  <c:v>800</c:v>
                </c:pt>
                <c:pt idx="17">
                  <c:v>850</c:v>
                </c:pt>
                <c:pt idx="18">
                  <c:v>900</c:v>
                </c:pt>
                <c:pt idx="19">
                  <c:v>950</c:v>
                </c:pt>
                <c:pt idx="20">
                  <c:v>1000</c:v>
                </c:pt>
                <c:pt idx="21">
                  <c:v>1050</c:v>
                </c:pt>
                <c:pt idx="22">
                  <c:v>1100</c:v>
                </c:pt>
                <c:pt idx="23">
                  <c:v>1150</c:v>
                </c:pt>
                <c:pt idx="24">
                  <c:v>1200</c:v>
                </c:pt>
                <c:pt idx="25">
                  <c:v>1250</c:v>
                </c:pt>
                <c:pt idx="26">
                  <c:v>1300</c:v>
                </c:pt>
                <c:pt idx="27">
                  <c:v>1350</c:v>
                </c:pt>
                <c:pt idx="28">
                  <c:v>1400</c:v>
                </c:pt>
                <c:pt idx="29">
                  <c:v>1450</c:v>
                </c:pt>
                <c:pt idx="30">
                  <c:v>1500</c:v>
                </c:pt>
                <c:pt idx="31">
                  <c:v>1550</c:v>
                </c:pt>
                <c:pt idx="32">
                  <c:v>1600</c:v>
                </c:pt>
                <c:pt idx="33">
                  <c:v>1650</c:v>
                </c:pt>
                <c:pt idx="34">
                  <c:v>1700</c:v>
                </c:pt>
                <c:pt idx="35">
                  <c:v>1750</c:v>
                </c:pt>
                <c:pt idx="36">
                  <c:v>1800</c:v>
                </c:pt>
                <c:pt idx="37">
                  <c:v>1850</c:v>
                </c:pt>
                <c:pt idx="38">
                  <c:v>1900</c:v>
                </c:pt>
                <c:pt idx="39">
                  <c:v>1950</c:v>
                </c:pt>
                <c:pt idx="40">
                  <c:v>2000</c:v>
                </c:pt>
                <c:pt idx="41">
                  <c:v>2050</c:v>
                </c:pt>
                <c:pt idx="42">
                  <c:v>2100</c:v>
                </c:pt>
                <c:pt idx="43">
                  <c:v>2150</c:v>
                </c:pt>
                <c:pt idx="44">
                  <c:v>2200</c:v>
                </c:pt>
                <c:pt idx="45">
                  <c:v>2250</c:v>
                </c:pt>
                <c:pt idx="46">
                  <c:v>2300</c:v>
                </c:pt>
                <c:pt idx="47">
                  <c:v>2350</c:v>
                </c:pt>
                <c:pt idx="48">
                  <c:v>2400</c:v>
                </c:pt>
                <c:pt idx="49">
                  <c:v>2450</c:v>
                </c:pt>
                <c:pt idx="50">
                  <c:v>2500</c:v>
                </c:pt>
                <c:pt idx="51">
                  <c:v>2550</c:v>
                </c:pt>
                <c:pt idx="52">
                  <c:v>2600</c:v>
                </c:pt>
                <c:pt idx="53">
                  <c:v>2650</c:v>
                </c:pt>
                <c:pt idx="54">
                  <c:v>2700</c:v>
                </c:pt>
                <c:pt idx="55">
                  <c:v>2750</c:v>
                </c:pt>
                <c:pt idx="56">
                  <c:v>2800</c:v>
                </c:pt>
                <c:pt idx="57">
                  <c:v>2850</c:v>
                </c:pt>
                <c:pt idx="58">
                  <c:v>2900</c:v>
                </c:pt>
                <c:pt idx="59">
                  <c:v>2950</c:v>
                </c:pt>
                <c:pt idx="60">
                  <c:v>3000</c:v>
                </c:pt>
                <c:pt idx="61">
                  <c:v>3050</c:v>
                </c:pt>
                <c:pt idx="62">
                  <c:v>3100</c:v>
                </c:pt>
                <c:pt idx="63">
                  <c:v>3150</c:v>
                </c:pt>
                <c:pt idx="64">
                  <c:v>3200</c:v>
                </c:pt>
                <c:pt idx="65">
                  <c:v>3250</c:v>
                </c:pt>
                <c:pt idx="66">
                  <c:v>3300</c:v>
                </c:pt>
                <c:pt idx="67">
                  <c:v>3350</c:v>
                </c:pt>
                <c:pt idx="68">
                  <c:v>3400</c:v>
                </c:pt>
                <c:pt idx="69">
                  <c:v>3450</c:v>
                </c:pt>
                <c:pt idx="70">
                  <c:v>3500</c:v>
                </c:pt>
                <c:pt idx="71">
                  <c:v>3550</c:v>
                </c:pt>
                <c:pt idx="72">
                  <c:v>3600</c:v>
                </c:pt>
                <c:pt idx="73">
                  <c:v>3650</c:v>
                </c:pt>
                <c:pt idx="74">
                  <c:v>3700</c:v>
                </c:pt>
                <c:pt idx="75">
                  <c:v>3750</c:v>
                </c:pt>
                <c:pt idx="76">
                  <c:v>3800</c:v>
                </c:pt>
                <c:pt idx="77">
                  <c:v>3850</c:v>
                </c:pt>
                <c:pt idx="78">
                  <c:v>3900</c:v>
                </c:pt>
                <c:pt idx="79">
                  <c:v>3950</c:v>
                </c:pt>
                <c:pt idx="80">
                  <c:v>4000</c:v>
                </c:pt>
                <c:pt idx="81">
                  <c:v>4050</c:v>
                </c:pt>
                <c:pt idx="82">
                  <c:v>4100</c:v>
                </c:pt>
                <c:pt idx="83">
                  <c:v>4150</c:v>
                </c:pt>
                <c:pt idx="84">
                  <c:v>4200</c:v>
                </c:pt>
                <c:pt idx="85">
                  <c:v>4250</c:v>
                </c:pt>
                <c:pt idx="86">
                  <c:v>4300</c:v>
                </c:pt>
                <c:pt idx="87">
                  <c:v>4350</c:v>
                </c:pt>
                <c:pt idx="88">
                  <c:v>4400</c:v>
                </c:pt>
                <c:pt idx="89">
                  <c:v>4450</c:v>
                </c:pt>
                <c:pt idx="90">
                  <c:v>4500</c:v>
                </c:pt>
                <c:pt idx="91">
                  <c:v>4550</c:v>
                </c:pt>
                <c:pt idx="92">
                  <c:v>4600</c:v>
                </c:pt>
                <c:pt idx="93">
                  <c:v>4650</c:v>
                </c:pt>
                <c:pt idx="94">
                  <c:v>4700</c:v>
                </c:pt>
                <c:pt idx="95">
                  <c:v>4750</c:v>
                </c:pt>
                <c:pt idx="96">
                  <c:v>4800</c:v>
                </c:pt>
                <c:pt idx="97">
                  <c:v>4850</c:v>
                </c:pt>
                <c:pt idx="98">
                  <c:v>4900</c:v>
                </c:pt>
                <c:pt idx="99">
                  <c:v>4950</c:v>
                </c:pt>
                <c:pt idx="100">
                  <c:v>5000</c:v>
                </c:pt>
                <c:pt idx="101">
                  <c:v>5050</c:v>
                </c:pt>
                <c:pt idx="102">
                  <c:v>5100</c:v>
                </c:pt>
                <c:pt idx="103">
                  <c:v>5150</c:v>
                </c:pt>
                <c:pt idx="104">
                  <c:v>5200</c:v>
                </c:pt>
                <c:pt idx="105">
                  <c:v>5250</c:v>
                </c:pt>
                <c:pt idx="106">
                  <c:v>5300</c:v>
                </c:pt>
                <c:pt idx="107">
                  <c:v>5350</c:v>
                </c:pt>
                <c:pt idx="108">
                  <c:v>5400</c:v>
                </c:pt>
                <c:pt idx="109">
                  <c:v>5450</c:v>
                </c:pt>
                <c:pt idx="110">
                  <c:v>5500</c:v>
                </c:pt>
                <c:pt idx="111">
                  <c:v>5550</c:v>
                </c:pt>
                <c:pt idx="112">
                  <c:v>5600</c:v>
                </c:pt>
                <c:pt idx="113">
                  <c:v>5650</c:v>
                </c:pt>
                <c:pt idx="114">
                  <c:v>5700</c:v>
                </c:pt>
                <c:pt idx="115">
                  <c:v>5750</c:v>
                </c:pt>
                <c:pt idx="116">
                  <c:v>5800</c:v>
                </c:pt>
                <c:pt idx="117">
                  <c:v>5850</c:v>
                </c:pt>
                <c:pt idx="118">
                  <c:v>5900</c:v>
                </c:pt>
                <c:pt idx="119">
                  <c:v>5950</c:v>
                </c:pt>
                <c:pt idx="120">
                  <c:v>6000</c:v>
                </c:pt>
                <c:pt idx="121">
                  <c:v>6050</c:v>
                </c:pt>
                <c:pt idx="122">
                  <c:v>6100</c:v>
                </c:pt>
                <c:pt idx="123">
                  <c:v>6150</c:v>
                </c:pt>
                <c:pt idx="124">
                  <c:v>6200</c:v>
                </c:pt>
                <c:pt idx="125">
                  <c:v>6250</c:v>
                </c:pt>
                <c:pt idx="126">
                  <c:v>6300</c:v>
                </c:pt>
                <c:pt idx="127">
                  <c:v>6350</c:v>
                </c:pt>
                <c:pt idx="128">
                  <c:v>6400</c:v>
                </c:pt>
                <c:pt idx="129">
                  <c:v>6450</c:v>
                </c:pt>
                <c:pt idx="130">
                  <c:v>6500</c:v>
                </c:pt>
                <c:pt idx="131">
                  <c:v>6550</c:v>
                </c:pt>
                <c:pt idx="132">
                  <c:v>6600</c:v>
                </c:pt>
                <c:pt idx="133">
                  <c:v>6650</c:v>
                </c:pt>
                <c:pt idx="134">
                  <c:v>6700</c:v>
                </c:pt>
                <c:pt idx="135">
                  <c:v>6750</c:v>
                </c:pt>
                <c:pt idx="136">
                  <c:v>6800</c:v>
                </c:pt>
                <c:pt idx="137">
                  <c:v>6850</c:v>
                </c:pt>
                <c:pt idx="138">
                  <c:v>6900</c:v>
                </c:pt>
                <c:pt idx="139">
                  <c:v>6950</c:v>
                </c:pt>
                <c:pt idx="140">
                  <c:v>7000</c:v>
                </c:pt>
                <c:pt idx="141">
                  <c:v>7050</c:v>
                </c:pt>
                <c:pt idx="142">
                  <c:v>7100</c:v>
                </c:pt>
                <c:pt idx="143">
                  <c:v>7150</c:v>
                </c:pt>
                <c:pt idx="144">
                  <c:v>7200</c:v>
                </c:pt>
                <c:pt idx="145">
                  <c:v>7250</c:v>
                </c:pt>
                <c:pt idx="146">
                  <c:v>7300</c:v>
                </c:pt>
                <c:pt idx="147">
                  <c:v>7350</c:v>
                </c:pt>
                <c:pt idx="148">
                  <c:v>7400</c:v>
                </c:pt>
                <c:pt idx="149">
                  <c:v>7450</c:v>
                </c:pt>
                <c:pt idx="150">
                  <c:v>7500</c:v>
                </c:pt>
                <c:pt idx="151">
                  <c:v>7550</c:v>
                </c:pt>
                <c:pt idx="152">
                  <c:v>7600</c:v>
                </c:pt>
                <c:pt idx="153">
                  <c:v>7650</c:v>
                </c:pt>
                <c:pt idx="154">
                  <c:v>7700</c:v>
                </c:pt>
                <c:pt idx="155">
                  <c:v>7750</c:v>
                </c:pt>
                <c:pt idx="156">
                  <c:v>7800</c:v>
                </c:pt>
                <c:pt idx="157">
                  <c:v>7850</c:v>
                </c:pt>
                <c:pt idx="158">
                  <c:v>7900</c:v>
                </c:pt>
                <c:pt idx="159">
                  <c:v>7950</c:v>
                </c:pt>
                <c:pt idx="160">
                  <c:v>8000</c:v>
                </c:pt>
                <c:pt idx="161">
                  <c:v>8050</c:v>
                </c:pt>
                <c:pt idx="162">
                  <c:v>8100</c:v>
                </c:pt>
                <c:pt idx="163">
                  <c:v>8150</c:v>
                </c:pt>
                <c:pt idx="164">
                  <c:v>8200</c:v>
                </c:pt>
                <c:pt idx="165">
                  <c:v>8250</c:v>
                </c:pt>
                <c:pt idx="166">
                  <c:v>8300</c:v>
                </c:pt>
                <c:pt idx="167">
                  <c:v>8350</c:v>
                </c:pt>
                <c:pt idx="168">
                  <c:v>8400</c:v>
                </c:pt>
                <c:pt idx="169">
                  <c:v>8450</c:v>
                </c:pt>
                <c:pt idx="170">
                  <c:v>8500</c:v>
                </c:pt>
                <c:pt idx="171">
                  <c:v>8550</c:v>
                </c:pt>
                <c:pt idx="172">
                  <c:v>8600</c:v>
                </c:pt>
                <c:pt idx="173">
                  <c:v>8650</c:v>
                </c:pt>
                <c:pt idx="174">
                  <c:v>8700</c:v>
                </c:pt>
                <c:pt idx="175">
                  <c:v>8750</c:v>
                </c:pt>
                <c:pt idx="176">
                  <c:v>8800</c:v>
                </c:pt>
                <c:pt idx="177">
                  <c:v>8850</c:v>
                </c:pt>
                <c:pt idx="178">
                  <c:v>8900</c:v>
                </c:pt>
                <c:pt idx="179">
                  <c:v>8950</c:v>
                </c:pt>
                <c:pt idx="180">
                  <c:v>9000</c:v>
                </c:pt>
                <c:pt idx="181">
                  <c:v>9050</c:v>
                </c:pt>
                <c:pt idx="182">
                  <c:v>9100</c:v>
                </c:pt>
                <c:pt idx="183">
                  <c:v>9150</c:v>
                </c:pt>
                <c:pt idx="184">
                  <c:v>9200</c:v>
                </c:pt>
                <c:pt idx="185">
                  <c:v>9250</c:v>
                </c:pt>
                <c:pt idx="186">
                  <c:v>9300</c:v>
                </c:pt>
                <c:pt idx="187">
                  <c:v>9350</c:v>
                </c:pt>
                <c:pt idx="188">
                  <c:v>9400</c:v>
                </c:pt>
                <c:pt idx="189">
                  <c:v>9450</c:v>
                </c:pt>
                <c:pt idx="190">
                  <c:v>9500</c:v>
                </c:pt>
                <c:pt idx="191">
                  <c:v>9550</c:v>
                </c:pt>
                <c:pt idx="192">
                  <c:v>9600</c:v>
                </c:pt>
                <c:pt idx="193">
                  <c:v>9650</c:v>
                </c:pt>
                <c:pt idx="194">
                  <c:v>9700</c:v>
                </c:pt>
                <c:pt idx="195">
                  <c:v>9750</c:v>
                </c:pt>
                <c:pt idx="196">
                  <c:v>9800</c:v>
                </c:pt>
                <c:pt idx="197">
                  <c:v>9850</c:v>
                </c:pt>
                <c:pt idx="198">
                  <c:v>9900</c:v>
                </c:pt>
                <c:pt idx="199">
                  <c:v>9950</c:v>
                </c:pt>
                <c:pt idx="200">
                  <c:v>10000</c:v>
                </c:pt>
              </c:numCache>
            </c:numRef>
          </c:cat>
          <c:val>
            <c:numRef>
              <c:f>Лист1!$N$58:$N$258</c:f>
              <c:numCache>
                <c:formatCode>General</c:formatCode>
                <c:ptCount val="201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2</c:v>
                </c:pt>
                <c:pt idx="25">
                  <c:v>2</c:v>
                </c:pt>
                <c:pt idx="26">
                  <c:v>2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2</c:v>
                </c:pt>
                <c:pt idx="32">
                  <c:v>2</c:v>
                </c:pt>
                <c:pt idx="33">
                  <c:v>6</c:v>
                </c:pt>
                <c:pt idx="34">
                  <c:v>6</c:v>
                </c:pt>
                <c:pt idx="35">
                  <c:v>6</c:v>
                </c:pt>
                <c:pt idx="36">
                  <c:v>6</c:v>
                </c:pt>
                <c:pt idx="37">
                  <c:v>6</c:v>
                </c:pt>
                <c:pt idx="38">
                  <c:v>6</c:v>
                </c:pt>
                <c:pt idx="39">
                  <c:v>6</c:v>
                </c:pt>
                <c:pt idx="40">
                  <c:v>6</c:v>
                </c:pt>
                <c:pt idx="41">
                  <c:v>6</c:v>
                </c:pt>
                <c:pt idx="42">
                  <c:v>6</c:v>
                </c:pt>
                <c:pt idx="43">
                  <c:v>6</c:v>
                </c:pt>
                <c:pt idx="44">
                  <c:v>6</c:v>
                </c:pt>
                <c:pt idx="45">
                  <c:v>6</c:v>
                </c:pt>
                <c:pt idx="46">
                  <c:v>6</c:v>
                </c:pt>
                <c:pt idx="47">
                  <c:v>6</c:v>
                </c:pt>
                <c:pt idx="48">
                  <c:v>6</c:v>
                </c:pt>
                <c:pt idx="49">
                  <c:v>6</c:v>
                </c:pt>
                <c:pt idx="50">
                  <c:v>6</c:v>
                </c:pt>
                <c:pt idx="51">
                  <c:v>6</c:v>
                </c:pt>
                <c:pt idx="52">
                  <c:v>6</c:v>
                </c:pt>
                <c:pt idx="53">
                  <c:v>6</c:v>
                </c:pt>
                <c:pt idx="54">
                  <c:v>6</c:v>
                </c:pt>
                <c:pt idx="55">
                  <c:v>6</c:v>
                </c:pt>
                <c:pt idx="56">
                  <c:v>6</c:v>
                </c:pt>
                <c:pt idx="57">
                  <c:v>6</c:v>
                </c:pt>
                <c:pt idx="58">
                  <c:v>6</c:v>
                </c:pt>
                <c:pt idx="59">
                  <c:v>6</c:v>
                </c:pt>
                <c:pt idx="60">
                  <c:v>14</c:v>
                </c:pt>
                <c:pt idx="61">
                  <c:v>14</c:v>
                </c:pt>
                <c:pt idx="62">
                  <c:v>14</c:v>
                </c:pt>
                <c:pt idx="63">
                  <c:v>14</c:v>
                </c:pt>
                <c:pt idx="64">
                  <c:v>14</c:v>
                </c:pt>
                <c:pt idx="65">
                  <c:v>14</c:v>
                </c:pt>
                <c:pt idx="66">
                  <c:v>14</c:v>
                </c:pt>
                <c:pt idx="67">
                  <c:v>14</c:v>
                </c:pt>
                <c:pt idx="68">
                  <c:v>14</c:v>
                </c:pt>
                <c:pt idx="69">
                  <c:v>14</c:v>
                </c:pt>
                <c:pt idx="70">
                  <c:v>14</c:v>
                </c:pt>
                <c:pt idx="71">
                  <c:v>14</c:v>
                </c:pt>
                <c:pt idx="72">
                  <c:v>14</c:v>
                </c:pt>
                <c:pt idx="73">
                  <c:v>14</c:v>
                </c:pt>
                <c:pt idx="74">
                  <c:v>14</c:v>
                </c:pt>
                <c:pt idx="75">
                  <c:v>14</c:v>
                </c:pt>
                <c:pt idx="76">
                  <c:v>14</c:v>
                </c:pt>
                <c:pt idx="77">
                  <c:v>14</c:v>
                </c:pt>
                <c:pt idx="78">
                  <c:v>14</c:v>
                </c:pt>
                <c:pt idx="79">
                  <c:v>14</c:v>
                </c:pt>
                <c:pt idx="80">
                  <c:v>14</c:v>
                </c:pt>
                <c:pt idx="81">
                  <c:v>14</c:v>
                </c:pt>
                <c:pt idx="82">
                  <c:v>14</c:v>
                </c:pt>
                <c:pt idx="83">
                  <c:v>14</c:v>
                </c:pt>
                <c:pt idx="84">
                  <c:v>14</c:v>
                </c:pt>
                <c:pt idx="85">
                  <c:v>14</c:v>
                </c:pt>
                <c:pt idx="86">
                  <c:v>14</c:v>
                </c:pt>
                <c:pt idx="87">
                  <c:v>6</c:v>
                </c:pt>
                <c:pt idx="88">
                  <c:v>6</c:v>
                </c:pt>
                <c:pt idx="89">
                  <c:v>6</c:v>
                </c:pt>
                <c:pt idx="90">
                  <c:v>6</c:v>
                </c:pt>
                <c:pt idx="91">
                  <c:v>6</c:v>
                </c:pt>
                <c:pt idx="92">
                  <c:v>6</c:v>
                </c:pt>
                <c:pt idx="93">
                  <c:v>6</c:v>
                </c:pt>
                <c:pt idx="94">
                  <c:v>6</c:v>
                </c:pt>
                <c:pt idx="95">
                  <c:v>6</c:v>
                </c:pt>
                <c:pt idx="96">
                  <c:v>6</c:v>
                </c:pt>
                <c:pt idx="97">
                  <c:v>6</c:v>
                </c:pt>
                <c:pt idx="98">
                  <c:v>6</c:v>
                </c:pt>
                <c:pt idx="99">
                  <c:v>6</c:v>
                </c:pt>
                <c:pt idx="100">
                  <c:v>6</c:v>
                </c:pt>
                <c:pt idx="101">
                  <c:v>6</c:v>
                </c:pt>
                <c:pt idx="102">
                  <c:v>6</c:v>
                </c:pt>
                <c:pt idx="103">
                  <c:v>6</c:v>
                </c:pt>
                <c:pt idx="104">
                  <c:v>6</c:v>
                </c:pt>
                <c:pt idx="105">
                  <c:v>6</c:v>
                </c:pt>
                <c:pt idx="106">
                  <c:v>6</c:v>
                </c:pt>
                <c:pt idx="107">
                  <c:v>6</c:v>
                </c:pt>
                <c:pt idx="108">
                  <c:v>6</c:v>
                </c:pt>
                <c:pt idx="109">
                  <c:v>6</c:v>
                </c:pt>
                <c:pt idx="110">
                  <c:v>6</c:v>
                </c:pt>
                <c:pt idx="111">
                  <c:v>6</c:v>
                </c:pt>
                <c:pt idx="112">
                  <c:v>6</c:v>
                </c:pt>
                <c:pt idx="113">
                  <c:v>6</c:v>
                </c:pt>
                <c:pt idx="114">
                  <c:v>1</c:v>
                </c:pt>
                <c:pt idx="115">
                  <c:v>1</c:v>
                </c:pt>
                <c:pt idx="116">
                  <c:v>1</c:v>
                </c:pt>
                <c:pt idx="117">
                  <c:v>1</c:v>
                </c:pt>
                <c:pt idx="118">
                  <c:v>1</c:v>
                </c:pt>
                <c:pt idx="119">
                  <c:v>1</c:v>
                </c:pt>
                <c:pt idx="120">
                  <c:v>1</c:v>
                </c:pt>
                <c:pt idx="121">
                  <c:v>1</c:v>
                </c:pt>
                <c:pt idx="122">
                  <c:v>1</c:v>
                </c:pt>
                <c:pt idx="123">
                  <c:v>1</c:v>
                </c:pt>
                <c:pt idx="124">
                  <c:v>1</c:v>
                </c:pt>
                <c:pt idx="125">
                  <c:v>1</c:v>
                </c:pt>
                <c:pt idx="126">
                  <c:v>1</c:v>
                </c:pt>
                <c:pt idx="127">
                  <c:v>1</c:v>
                </c:pt>
                <c:pt idx="128">
                  <c:v>1</c:v>
                </c:pt>
                <c:pt idx="129">
                  <c:v>1</c:v>
                </c:pt>
                <c:pt idx="130">
                  <c:v>1</c:v>
                </c:pt>
                <c:pt idx="131">
                  <c:v>1</c:v>
                </c:pt>
                <c:pt idx="132">
                  <c:v>1</c:v>
                </c:pt>
                <c:pt idx="133">
                  <c:v>1</c:v>
                </c:pt>
                <c:pt idx="134">
                  <c:v>1</c:v>
                </c:pt>
                <c:pt idx="135">
                  <c:v>1</c:v>
                </c:pt>
                <c:pt idx="136">
                  <c:v>1</c:v>
                </c:pt>
                <c:pt idx="137">
                  <c:v>1</c:v>
                </c:pt>
                <c:pt idx="138">
                  <c:v>1</c:v>
                </c:pt>
                <c:pt idx="139">
                  <c:v>1</c:v>
                </c:pt>
                <c:pt idx="140">
                  <c:v>1</c:v>
                </c:pt>
                <c:pt idx="141">
                  <c:v>1</c:v>
                </c:pt>
                <c:pt idx="142">
                  <c:v>1</c:v>
                </c:pt>
                <c:pt idx="143">
                  <c:v>1</c:v>
                </c:pt>
                <c:pt idx="144">
                  <c:v>1</c:v>
                </c:pt>
                <c:pt idx="145">
                  <c:v>1</c:v>
                </c:pt>
                <c:pt idx="146">
                  <c:v>1</c:v>
                </c:pt>
                <c:pt idx="147">
                  <c:v>1</c:v>
                </c:pt>
                <c:pt idx="148">
                  <c:v>1</c:v>
                </c:pt>
                <c:pt idx="149">
                  <c:v>1</c:v>
                </c:pt>
                <c:pt idx="150">
                  <c:v>1</c:v>
                </c:pt>
                <c:pt idx="151">
                  <c:v>1</c:v>
                </c:pt>
                <c:pt idx="152">
                  <c:v>1</c:v>
                </c:pt>
                <c:pt idx="153">
                  <c:v>1</c:v>
                </c:pt>
                <c:pt idx="154">
                  <c:v>1</c:v>
                </c:pt>
                <c:pt idx="155">
                  <c:v>1</c:v>
                </c:pt>
                <c:pt idx="156">
                  <c:v>1</c:v>
                </c:pt>
                <c:pt idx="157">
                  <c:v>1</c:v>
                </c:pt>
                <c:pt idx="158">
                  <c:v>1</c:v>
                </c:pt>
                <c:pt idx="159">
                  <c:v>1</c:v>
                </c:pt>
                <c:pt idx="160">
                  <c:v>1</c:v>
                </c:pt>
                <c:pt idx="161">
                  <c:v>1</c:v>
                </c:pt>
                <c:pt idx="162">
                  <c:v>1</c:v>
                </c:pt>
                <c:pt idx="163">
                  <c:v>1</c:v>
                </c:pt>
                <c:pt idx="164">
                  <c:v>1</c:v>
                </c:pt>
                <c:pt idx="165">
                  <c:v>1</c:v>
                </c:pt>
                <c:pt idx="166">
                  <c:v>1</c:v>
                </c:pt>
                <c:pt idx="167">
                  <c:v>1</c:v>
                </c:pt>
                <c:pt idx="168">
                  <c:v>1</c:v>
                </c:pt>
                <c:pt idx="169">
                  <c:v>1</c:v>
                </c:pt>
                <c:pt idx="170">
                  <c:v>1</c:v>
                </c:pt>
                <c:pt idx="171">
                  <c:v>1</c:v>
                </c:pt>
                <c:pt idx="172">
                  <c:v>1</c:v>
                </c:pt>
                <c:pt idx="173">
                  <c:v>1</c:v>
                </c:pt>
                <c:pt idx="174">
                  <c:v>1</c:v>
                </c:pt>
                <c:pt idx="175">
                  <c:v>1</c:v>
                </c:pt>
                <c:pt idx="176">
                  <c:v>1</c:v>
                </c:pt>
                <c:pt idx="177">
                  <c:v>1</c:v>
                </c:pt>
                <c:pt idx="178">
                  <c:v>1</c:v>
                </c:pt>
                <c:pt idx="179">
                  <c:v>1</c:v>
                </c:pt>
                <c:pt idx="180">
                  <c:v>1</c:v>
                </c:pt>
                <c:pt idx="181">
                  <c:v>1</c:v>
                </c:pt>
                <c:pt idx="182">
                  <c:v>1</c:v>
                </c:pt>
                <c:pt idx="183">
                  <c:v>1</c:v>
                </c:pt>
                <c:pt idx="184">
                  <c:v>1</c:v>
                </c:pt>
                <c:pt idx="185">
                  <c:v>1</c:v>
                </c:pt>
                <c:pt idx="186">
                  <c:v>1</c:v>
                </c:pt>
                <c:pt idx="187">
                  <c:v>1</c:v>
                </c:pt>
                <c:pt idx="188">
                  <c:v>1</c:v>
                </c:pt>
                <c:pt idx="189">
                  <c:v>1</c:v>
                </c:pt>
                <c:pt idx="190">
                  <c:v>1</c:v>
                </c:pt>
                <c:pt idx="191">
                  <c:v>1</c:v>
                </c:pt>
                <c:pt idx="192">
                  <c:v>1</c:v>
                </c:pt>
                <c:pt idx="193">
                  <c:v>1</c:v>
                </c:pt>
                <c:pt idx="194">
                  <c:v>1</c:v>
                </c:pt>
                <c:pt idx="19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36D-4E16-87C3-6C9217CBA472}"/>
            </c:ext>
          </c:extLst>
        </c:ser>
        <c:ser>
          <c:idx val="0"/>
          <c:order val="2"/>
          <c:tx>
            <c:strRef>
              <c:f>Лист1!$M$57</c:f>
              <c:strCache>
                <c:ptCount val="1"/>
                <c:pt idx="0">
                  <c:v>Сентябрь</c:v>
                </c:pt>
              </c:strCache>
            </c:strRef>
          </c:tx>
          <c:spPr>
            <a:gradFill>
              <a:gsLst>
                <a:gs pos="0">
                  <a:srgbClr val="F400DB">
                    <a:alpha val="99000"/>
                  </a:srgbClr>
                </a:gs>
                <a:gs pos="47000">
                  <a:schemeClr val="bg1">
                    <a:alpha val="35000"/>
                  </a:schemeClr>
                </a:gs>
                <a:gs pos="100000">
                  <a:srgbClr val="F400DB"/>
                </a:gs>
              </a:gsLst>
              <a:lin ang="5400000" scaled="1"/>
            </a:gradFill>
            <a:ln w="9525">
              <a:solidFill>
                <a:srgbClr val="F400DB">
                  <a:alpha val="50000"/>
                </a:srgbClr>
              </a:solidFill>
            </a:ln>
            <a:effectLst/>
          </c:spPr>
          <c:invertIfNegative val="0"/>
          <c:cat>
            <c:numRef>
              <c:f>Лист1!$L$58:$L$258</c:f>
              <c:numCache>
                <c:formatCode>General</c:formatCode>
                <c:ptCount val="201"/>
                <c:pt idx="0">
                  <c:v>0</c:v>
                </c:pt>
                <c:pt idx="1">
                  <c:v>50</c:v>
                </c:pt>
                <c:pt idx="2">
                  <c:v>100</c:v>
                </c:pt>
                <c:pt idx="3">
                  <c:v>150</c:v>
                </c:pt>
                <c:pt idx="4">
                  <c:v>200</c:v>
                </c:pt>
                <c:pt idx="5">
                  <c:v>250</c:v>
                </c:pt>
                <c:pt idx="6">
                  <c:v>300</c:v>
                </c:pt>
                <c:pt idx="7">
                  <c:v>350</c:v>
                </c:pt>
                <c:pt idx="8">
                  <c:v>400</c:v>
                </c:pt>
                <c:pt idx="9">
                  <c:v>450</c:v>
                </c:pt>
                <c:pt idx="10">
                  <c:v>500</c:v>
                </c:pt>
                <c:pt idx="11">
                  <c:v>550</c:v>
                </c:pt>
                <c:pt idx="12">
                  <c:v>600</c:v>
                </c:pt>
                <c:pt idx="13">
                  <c:v>650</c:v>
                </c:pt>
                <c:pt idx="14">
                  <c:v>700</c:v>
                </c:pt>
                <c:pt idx="15">
                  <c:v>750</c:v>
                </c:pt>
                <c:pt idx="16">
                  <c:v>800</c:v>
                </c:pt>
                <c:pt idx="17">
                  <c:v>850</c:v>
                </c:pt>
                <c:pt idx="18">
                  <c:v>900</c:v>
                </c:pt>
                <c:pt idx="19">
                  <c:v>950</c:v>
                </c:pt>
                <c:pt idx="20">
                  <c:v>1000</c:v>
                </c:pt>
                <c:pt idx="21">
                  <c:v>1050</c:v>
                </c:pt>
                <c:pt idx="22">
                  <c:v>1100</c:v>
                </c:pt>
                <c:pt idx="23">
                  <c:v>1150</c:v>
                </c:pt>
                <c:pt idx="24">
                  <c:v>1200</c:v>
                </c:pt>
                <c:pt idx="25">
                  <c:v>1250</c:v>
                </c:pt>
                <c:pt idx="26">
                  <c:v>1300</c:v>
                </c:pt>
                <c:pt idx="27">
                  <c:v>1350</c:v>
                </c:pt>
                <c:pt idx="28">
                  <c:v>1400</c:v>
                </c:pt>
                <c:pt idx="29">
                  <c:v>1450</c:v>
                </c:pt>
                <c:pt idx="30">
                  <c:v>1500</c:v>
                </c:pt>
                <c:pt idx="31">
                  <c:v>1550</c:v>
                </c:pt>
                <c:pt idx="32">
                  <c:v>1600</c:v>
                </c:pt>
                <c:pt idx="33">
                  <c:v>1650</c:v>
                </c:pt>
                <c:pt idx="34">
                  <c:v>1700</c:v>
                </c:pt>
                <c:pt idx="35">
                  <c:v>1750</c:v>
                </c:pt>
                <c:pt idx="36">
                  <c:v>1800</c:v>
                </c:pt>
                <c:pt idx="37">
                  <c:v>1850</c:v>
                </c:pt>
                <c:pt idx="38">
                  <c:v>1900</c:v>
                </c:pt>
                <c:pt idx="39">
                  <c:v>1950</c:v>
                </c:pt>
                <c:pt idx="40">
                  <c:v>2000</c:v>
                </c:pt>
                <c:pt idx="41">
                  <c:v>2050</c:v>
                </c:pt>
                <c:pt idx="42">
                  <c:v>2100</c:v>
                </c:pt>
                <c:pt idx="43">
                  <c:v>2150</c:v>
                </c:pt>
                <c:pt idx="44">
                  <c:v>2200</c:v>
                </c:pt>
                <c:pt idx="45">
                  <c:v>2250</c:v>
                </c:pt>
                <c:pt idx="46">
                  <c:v>2300</c:v>
                </c:pt>
                <c:pt idx="47">
                  <c:v>2350</c:v>
                </c:pt>
                <c:pt idx="48">
                  <c:v>2400</c:v>
                </c:pt>
                <c:pt idx="49">
                  <c:v>2450</c:v>
                </c:pt>
                <c:pt idx="50">
                  <c:v>2500</c:v>
                </c:pt>
                <c:pt idx="51">
                  <c:v>2550</c:v>
                </c:pt>
                <c:pt idx="52">
                  <c:v>2600</c:v>
                </c:pt>
                <c:pt idx="53">
                  <c:v>2650</c:v>
                </c:pt>
                <c:pt idx="54">
                  <c:v>2700</c:v>
                </c:pt>
                <c:pt idx="55">
                  <c:v>2750</c:v>
                </c:pt>
                <c:pt idx="56">
                  <c:v>2800</c:v>
                </c:pt>
                <c:pt idx="57">
                  <c:v>2850</c:v>
                </c:pt>
                <c:pt idx="58">
                  <c:v>2900</c:v>
                </c:pt>
                <c:pt idx="59">
                  <c:v>2950</c:v>
                </c:pt>
                <c:pt idx="60">
                  <c:v>3000</c:v>
                </c:pt>
                <c:pt idx="61">
                  <c:v>3050</c:v>
                </c:pt>
                <c:pt idx="62">
                  <c:v>3100</c:v>
                </c:pt>
                <c:pt idx="63">
                  <c:v>3150</c:v>
                </c:pt>
                <c:pt idx="64">
                  <c:v>3200</c:v>
                </c:pt>
                <c:pt idx="65">
                  <c:v>3250</c:v>
                </c:pt>
                <c:pt idx="66">
                  <c:v>3300</c:v>
                </c:pt>
                <c:pt idx="67">
                  <c:v>3350</c:v>
                </c:pt>
                <c:pt idx="68">
                  <c:v>3400</c:v>
                </c:pt>
                <c:pt idx="69">
                  <c:v>3450</c:v>
                </c:pt>
                <c:pt idx="70">
                  <c:v>3500</c:v>
                </c:pt>
                <c:pt idx="71">
                  <c:v>3550</c:v>
                </c:pt>
                <c:pt idx="72">
                  <c:v>3600</c:v>
                </c:pt>
                <c:pt idx="73">
                  <c:v>3650</c:v>
                </c:pt>
                <c:pt idx="74">
                  <c:v>3700</c:v>
                </c:pt>
                <c:pt idx="75">
                  <c:v>3750</c:v>
                </c:pt>
                <c:pt idx="76">
                  <c:v>3800</c:v>
                </c:pt>
                <c:pt idx="77">
                  <c:v>3850</c:v>
                </c:pt>
                <c:pt idx="78">
                  <c:v>3900</c:v>
                </c:pt>
                <c:pt idx="79">
                  <c:v>3950</c:v>
                </c:pt>
                <c:pt idx="80">
                  <c:v>4000</c:v>
                </c:pt>
                <c:pt idx="81">
                  <c:v>4050</c:v>
                </c:pt>
                <c:pt idx="82">
                  <c:v>4100</c:v>
                </c:pt>
                <c:pt idx="83">
                  <c:v>4150</c:v>
                </c:pt>
                <c:pt idx="84">
                  <c:v>4200</c:v>
                </c:pt>
                <c:pt idx="85">
                  <c:v>4250</c:v>
                </c:pt>
                <c:pt idx="86">
                  <c:v>4300</c:v>
                </c:pt>
                <c:pt idx="87">
                  <c:v>4350</c:v>
                </c:pt>
                <c:pt idx="88">
                  <c:v>4400</c:v>
                </c:pt>
                <c:pt idx="89">
                  <c:v>4450</c:v>
                </c:pt>
                <c:pt idx="90">
                  <c:v>4500</c:v>
                </c:pt>
                <c:pt idx="91">
                  <c:v>4550</c:v>
                </c:pt>
                <c:pt idx="92">
                  <c:v>4600</c:v>
                </c:pt>
                <c:pt idx="93">
                  <c:v>4650</c:v>
                </c:pt>
                <c:pt idx="94">
                  <c:v>4700</c:v>
                </c:pt>
                <c:pt idx="95">
                  <c:v>4750</c:v>
                </c:pt>
                <c:pt idx="96">
                  <c:v>4800</c:v>
                </c:pt>
                <c:pt idx="97">
                  <c:v>4850</c:v>
                </c:pt>
                <c:pt idx="98">
                  <c:v>4900</c:v>
                </c:pt>
                <c:pt idx="99">
                  <c:v>4950</c:v>
                </c:pt>
                <c:pt idx="100">
                  <c:v>5000</c:v>
                </c:pt>
                <c:pt idx="101">
                  <c:v>5050</c:v>
                </c:pt>
                <c:pt idx="102">
                  <c:v>5100</c:v>
                </c:pt>
                <c:pt idx="103">
                  <c:v>5150</c:v>
                </c:pt>
                <c:pt idx="104">
                  <c:v>5200</c:v>
                </c:pt>
                <c:pt idx="105">
                  <c:v>5250</c:v>
                </c:pt>
                <c:pt idx="106">
                  <c:v>5300</c:v>
                </c:pt>
                <c:pt idx="107">
                  <c:v>5350</c:v>
                </c:pt>
                <c:pt idx="108">
                  <c:v>5400</c:v>
                </c:pt>
                <c:pt idx="109">
                  <c:v>5450</c:v>
                </c:pt>
                <c:pt idx="110">
                  <c:v>5500</c:v>
                </c:pt>
                <c:pt idx="111">
                  <c:v>5550</c:v>
                </c:pt>
                <c:pt idx="112">
                  <c:v>5600</c:v>
                </c:pt>
                <c:pt idx="113">
                  <c:v>5650</c:v>
                </c:pt>
                <c:pt idx="114">
                  <c:v>5700</c:v>
                </c:pt>
                <c:pt idx="115">
                  <c:v>5750</c:v>
                </c:pt>
                <c:pt idx="116">
                  <c:v>5800</c:v>
                </c:pt>
                <c:pt idx="117">
                  <c:v>5850</c:v>
                </c:pt>
                <c:pt idx="118">
                  <c:v>5900</c:v>
                </c:pt>
                <c:pt idx="119">
                  <c:v>5950</c:v>
                </c:pt>
                <c:pt idx="120">
                  <c:v>6000</c:v>
                </c:pt>
                <c:pt idx="121">
                  <c:v>6050</c:v>
                </c:pt>
                <c:pt idx="122">
                  <c:v>6100</c:v>
                </c:pt>
                <c:pt idx="123">
                  <c:v>6150</c:v>
                </c:pt>
                <c:pt idx="124">
                  <c:v>6200</c:v>
                </c:pt>
                <c:pt idx="125">
                  <c:v>6250</c:v>
                </c:pt>
                <c:pt idx="126">
                  <c:v>6300</c:v>
                </c:pt>
                <c:pt idx="127">
                  <c:v>6350</c:v>
                </c:pt>
                <c:pt idx="128">
                  <c:v>6400</c:v>
                </c:pt>
                <c:pt idx="129">
                  <c:v>6450</c:v>
                </c:pt>
                <c:pt idx="130">
                  <c:v>6500</c:v>
                </c:pt>
                <c:pt idx="131">
                  <c:v>6550</c:v>
                </c:pt>
                <c:pt idx="132">
                  <c:v>6600</c:v>
                </c:pt>
                <c:pt idx="133">
                  <c:v>6650</c:v>
                </c:pt>
                <c:pt idx="134">
                  <c:v>6700</c:v>
                </c:pt>
                <c:pt idx="135">
                  <c:v>6750</c:v>
                </c:pt>
                <c:pt idx="136">
                  <c:v>6800</c:v>
                </c:pt>
                <c:pt idx="137">
                  <c:v>6850</c:v>
                </c:pt>
                <c:pt idx="138">
                  <c:v>6900</c:v>
                </c:pt>
                <c:pt idx="139">
                  <c:v>6950</c:v>
                </c:pt>
                <c:pt idx="140">
                  <c:v>7000</c:v>
                </c:pt>
                <c:pt idx="141">
                  <c:v>7050</c:v>
                </c:pt>
                <c:pt idx="142">
                  <c:v>7100</c:v>
                </c:pt>
                <c:pt idx="143">
                  <c:v>7150</c:v>
                </c:pt>
                <c:pt idx="144">
                  <c:v>7200</c:v>
                </c:pt>
                <c:pt idx="145">
                  <c:v>7250</c:v>
                </c:pt>
                <c:pt idx="146">
                  <c:v>7300</c:v>
                </c:pt>
                <c:pt idx="147">
                  <c:v>7350</c:v>
                </c:pt>
                <c:pt idx="148">
                  <c:v>7400</c:v>
                </c:pt>
                <c:pt idx="149">
                  <c:v>7450</c:v>
                </c:pt>
                <c:pt idx="150">
                  <c:v>7500</c:v>
                </c:pt>
                <c:pt idx="151">
                  <c:v>7550</c:v>
                </c:pt>
                <c:pt idx="152">
                  <c:v>7600</c:v>
                </c:pt>
                <c:pt idx="153">
                  <c:v>7650</c:v>
                </c:pt>
                <c:pt idx="154">
                  <c:v>7700</c:v>
                </c:pt>
                <c:pt idx="155">
                  <c:v>7750</c:v>
                </c:pt>
                <c:pt idx="156">
                  <c:v>7800</c:v>
                </c:pt>
                <c:pt idx="157">
                  <c:v>7850</c:v>
                </c:pt>
                <c:pt idx="158">
                  <c:v>7900</c:v>
                </c:pt>
                <c:pt idx="159">
                  <c:v>7950</c:v>
                </c:pt>
                <c:pt idx="160">
                  <c:v>8000</c:v>
                </c:pt>
                <c:pt idx="161">
                  <c:v>8050</c:v>
                </c:pt>
                <c:pt idx="162">
                  <c:v>8100</c:v>
                </c:pt>
                <c:pt idx="163">
                  <c:v>8150</c:v>
                </c:pt>
                <c:pt idx="164">
                  <c:v>8200</c:v>
                </c:pt>
                <c:pt idx="165">
                  <c:v>8250</c:v>
                </c:pt>
                <c:pt idx="166">
                  <c:v>8300</c:v>
                </c:pt>
                <c:pt idx="167">
                  <c:v>8350</c:v>
                </c:pt>
                <c:pt idx="168">
                  <c:v>8400</c:v>
                </c:pt>
                <c:pt idx="169">
                  <c:v>8450</c:v>
                </c:pt>
                <c:pt idx="170">
                  <c:v>8500</c:v>
                </c:pt>
                <c:pt idx="171">
                  <c:v>8550</c:v>
                </c:pt>
                <c:pt idx="172">
                  <c:v>8600</c:v>
                </c:pt>
                <c:pt idx="173">
                  <c:v>8650</c:v>
                </c:pt>
                <c:pt idx="174">
                  <c:v>8700</c:v>
                </c:pt>
                <c:pt idx="175">
                  <c:v>8750</c:v>
                </c:pt>
                <c:pt idx="176">
                  <c:v>8800</c:v>
                </c:pt>
                <c:pt idx="177">
                  <c:v>8850</c:v>
                </c:pt>
                <c:pt idx="178">
                  <c:v>8900</c:v>
                </c:pt>
                <c:pt idx="179">
                  <c:v>8950</c:v>
                </c:pt>
                <c:pt idx="180">
                  <c:v>9000</c:v>
                </c:pt>
                <c:pt idx="181">
                  <c:v>9050</c:v>
                </c:pt>
                <c:pt idx="182">
                  <c:v>9100</c:v>
                </c:pt>
                <c:pt idx="183">
                  <c:v>9150</c:v>
                </c:pt>
                <c:pt idx="184">
                  <c:v>9200</c:v>
                </c:pt>
                <c:pt idx="185">
                  <c:v>9250</c:v>
                </c:pt>
                <c:pt idx="186">
                  <c:v>9300</c:v>
                </c:pt>
                <c:pt idx="187">
                  <c:v>9350</c:v>
                </c:pt>
                <c:pt idx="188">
                  <c:v>9400</c:v>
                </c:pt>
                <c:pt idx="189">
                  <c:v>9450</c:v>
                </c:pt>
                <c:pt idx="190">
                  <c:v>9500</c:v>
                </c:pt>
                <c:pt idx="191">
                  <c:v>9550</c:v>
                </c:pt>
                <c:pt idx="192">
                  <c:v>9600</c:v>
                </c:pt>
                <c:pt idx="193">
                  <c:v>9650</c:v>
                </c:pt>
                <c:pt idx="194">
                  <c:v>9700</c:v>
                </c:pt>
                <c:pt idx="195">
                  <c:v>9750</c:v>
                </c:pt>
                <c:pt idx="196">
                  <c:v>9800</c:v>
                </c:pt>
                <c:pt idx="197">
                  <c:v>9850</c:v>
                </c:pt>
                <c:pt idx="198">
                  <c:v>9900</c:v>
                </c:pt>
                <c:pt idx="199">
                  <c:v>9950</c:v>
                </c:pt>
                <c:pt idx="200">
                  <c:v>10000</c:v>
                </c:pt>
              </c:numCache>
            </c:numRef>
          </c:cat>
          <c:val>
            <c:numRef>
              <c:f>Лист1!$M$58:$M$258</c:f>
              <c:numCache>
                <c:formatCode>General</c:formatCode>
                <c:ptCount val="201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  <c:pt idx="8">
                  <c:v>3</c:v>
                </c:pt>
                <c:pt idx="9">
                  <c:v>3</c:v>
                </c:pt>
                <c:pt idx="10">
                  <c:v>3</c:v>
                </c:pt>
                <c:pt idx="11">
                  <c:v>3</c:v>
                </c:pt>
                <c:pt idx="12">
                  <c:v>3</c:v>
                </c:pt>
                <c:pt idx="13">
                  <c:v>3</c:v>
                </c:pt>
                <c:pt idx="14">
                  <c:v>3</c:v>
                </c:pt>
                <c:pt idx="15">
                  <c:v>3</c:v>
                </c:pt>
                <c:pt idx="16">
                  <c:v>3</c:v>
                </c:pt>
                <c:pt idx="17">
                  <c:v>4</c:v>
                </c:pt>
                <c:pt idx="18">
                  <c:v>4</c:v>
                </c:pt>
                <c:pt idx="19">
                  <c:v>4</c:v>
                </c:pt>
                <c:pt idx="20">
                  <c:v>4</c:v>
                </c:pt>
                <c:pt idx="21">
                  <c:v>4</c:v>
                </c:pt>
                <c:pt idx="22">
                  <c:v>4</c:v>
                </c:pt>
                <c:pt idx="23">
                  <c:v>4</c:v>
                </c:pt>
                <c:pt idx="24">
                  <c:v>4</c:v>
                </c:pt>
                <c:pt idx="25">
                  <c:v>4</c:v>
                </c:pt>
                <c:pt idx="26">
                  <c:v>4</c:v>
                </c:pt>
                <c:pt idx="27">
                  <c:v>4</c:v>
                </c:pt>
                <c:pt idx="28">
                  <c:v>4</c:v>
                </c:pt>
                <c:pt idx="29">
                  <c:v>4</c:v>
                </c:pt>
                <c:pt idx="30">
                  <c:v>4</c:v>
                </c:pt>
                <c:pt idx="31">
                  <c:v>4</c:v>
                </c:pt>
                <c:pt idx="32">
                  <c:v>4</c:v>
                </c:pt>
                <c:pt idx="33">
                  <c:v>4</c:v>
                </c:pt>
                <c:pt idx="34">
                  <c:v>4</c:v>
                </c:pt>
                <c:pt idx="35">
                  <c:v>4</c:v>
                </c:pt>
                <c:pt idx="36">
                  <c:v>4</c:v>
                </c:pt>
                <c:pt idx="37">
                  <c:v>4</c:v>
                </c:pt>
                <c:pt idx="38">
                  <c:v>4</c:v>
                </c:pt>
                <c:pt idx="39">
                  <c:v>4</c:v>
                </c:pt>
                <c:pt idx="40">
                  <c:v>4</c:v>
                </c:pt>
                <c:pt idx="41">
                  <c:v>4</c:v>
                </c:pt>
                <c:pt idx="42">
                  <c:v>4</c:v>
                </c:pt>
                <c:pt idx="43">
                  <c:v>4</c:v>
                </c:pt>
                <c:pt idx="44">
                  <c:v>4</c:v>
                </c:pt>
                <c:pt idx="45">
                  <c:v>4</c:v>
                </c:pt>
                <c:pt idx="46">
                  <c:v>4</c:v>
                </c:pt>
                <c:pt idx="47">
                  <c:v>4</c:v>
                </c:pt>
                <c:pt idx="48">
                  <c:v>8</c:v>
                </c:pt>
                <c:pt idx="49">
                  <c:v>8</c:v>
                </c:pt>
                <c:pt idx="50">
                  <c:v>8</c:v>
                </c:pt>
                <c:pt idx="51">
                  <c:v>8</c:v>
                </c:pt>
                <c:pt idx="52">
                  <c:v>8</c:v>
                </c:pt>
                <c:pt idx="53">
                  <c:v>8</c:v>
                </c:pt>
                <c:pt idx="54">
                  <c:v>8</c:v>
                </c:pt>
                <c:pt idx="55">
                  <c:v>8</c:v>
                </c:pt>
                <c:pt idx="56">
                  <c:v>8</c:v>
                </c:pt>
                <c:pt idx="57">
                  <c:v>8</c:v>
                </c:pt>
                <c:pt idx="58">
                  <c:v>8</c:v>
                </c:pt>
                <c:pt idx="59">
                  <c:v>8</c:v>
                </c:pt>
                <c:pt idx="60">
                  <c:v>8</c:v>
                </c:pt>
                <c:pt idx="61">
                  <c:v>8</c:v>
                </c:pt>
                <c:pt idx="62">
                  <c:v>8</c:v>
                </c:pt>
                <c:pt idx="63">
                  <c:v>8</c:v>
                </c:pt>
                <c:pt idx="64">
                  <c:v>8</c:v>
                </c:pt>
                <c:pt idx="65">
                  <c:v>8</c:v>
                </c:pt>
                <c:pt idx="66">
                  <c:v>8</c:v>
                </c:pt>
                <c:pt idx="67">
                  <c:v>8</c:v>
                </c:pt>
                <c:pt idx="68">
                  <c:v>8</c:v>
                </c:pt>
                <c:pt idx="69">
                  <c:v>8</c:v>
                </c:pt>
                <c:pt idx="70">
                  <c:v>8</c:v>
                </c:pt>
                <c:pt idx="71">
                  <c:v>8</c:v>
                </c:pt>
                <c:pt idx="72">
                  <c:v>8</c:v>
                </c:pt>
                <c:pt idx="73">
                  <c:v>8</c:v>
                </c:pt>
                <c:pt idx="74">
                  <c:v>8</c:v>
                </c:pt>
                <c:pt idx="75">
                  <c:v>8</c:v>
                </c:pt>
                <c:pt idx="76">
                  <c:v>8</c:v>
                </c:pt>
                <c:pt idx="77">
                  <c:v>8</c:v>
                </c:pt>
                <c:pt idx="78">
                  <c:v>8</c:v>
                </c:pt>
                <c:pt idx="79">
                  <c:v>6</c:v>
                </c:pt>
                <c:pt idx="80">
                  <c:v>6</c:v>
                </c:pt>
                <c:pt idx="81">
                  <c:v>6</c:v>
                </c:pt>
                <c:pt idx="82">
                  <c:v>6</c:v>
                </c:pt>
                <c:pt idx="83">
                  <c:v>6</c:v>
                </c:pt>
                <c:pt idx="84">
                  <c:v>6</c:v>
                </c:pt>
                <c:pt idx="85">
                  <c:v>6</c:v>
                </c:pt>
                <c:pt idx="86">
                  <c:v>6</c:v>
                </c:pt>
                <c:pt idx="87">
                  <c:v>6</c:v>
                </c:pt>
                <c:pt idx="88">
                  <c:v>6</c:v>
                </c:pt>
                <c:pt idx="89">
                  <c:v>6</c:v>
                </c:pt>
                <c:pt idx="90">
                  <c:v>6</c:v>
                </c:pt>
                <c:pt idx="91">
                  <c:v>6</c:v>
                </c:pt>
                <c:pt idx="92">
                  <c:v>6</c:v>
                </c:pt>
                <c:pt idx="93">
                  <c:v>6</c:v>
                </c:pt>
                <c:pt idx="94">
                  <c:v>6</c:v>
                </c:pt>
                <c:pt idx="95">
                  <c:v>6</c:v>
                </c:pt>
                <c:pt idx="96">
                  <c:v>6</c:v>
                </c:pt>
                <c:pt idx="97">
                  <c:v>6</c:v>
                </c:pt>
                <c:pt idx="98">
                  <c:v>6</c:v>
                </c:pt>
                <c:pt idx="99">
                  <c:v>6</c:v>
                </c:pt>
                <c:pt idx="100">
                  <c:v>6</c:v>
                </c:pt>
                <c:pt idx="101">
                  <c:v>6</c:v>
                </c:pt>
                <c:pt idx="102">
                  <c:v>6</c:v>
                </c:pt>
                <c:pt idx="103">
                  <c:v>6</c:v>
                </c:pt>
                <c:pt idx="104">
                  <c:v>6</c:v>
                </c:pt>
                <c:pt idx="105">
                  <c:v>6</c:v>
                </c:pt>
                <c:pt idx="106">
                  <c:v>6</c:v>
                </c:pt>
                <c:pt idx="107">
                  <c:v>6</c:v>
                </c:pt>
                <c:pt idx="108">
                  <c:v>6</c:v>
                </c:pt>
                <c:pt idx="109">
                  <c:v>6</c:v>
                </c:pt>
                <c:pt idx="110">
                  <c:v>4</c:v>
                </c:pt>
                <c:pt idx="111">
                  <c:v>4</c:v>
                </c:pt>
                <c:pt idx="112">
                  <c:v>4</c:v>
                </c:pt>
                <c:pt idx="113">
                  <c:v>4</c:v>
                </c:pt>
                <c:pt idx="114">
                  <c:v>4</c:v>
                </c:pt>
                <c:pt idx="115">
                  <c:v>4</c:v>
                </c:pt>
                <c:pt idx="116">
                  <c:v>4</c:v>
                </c:pt>
                <c:pt idx="117">
                  <c:v>4</c:v>
                </c:pt>
                <c:pt idx="118">
                  <c:v>4</c:v>
                </c:pt>
                <c:pt idx="119">
                  <c:v>4</c:v>
                </c:pt>
                <c:pt idx="120">
                  <c:v>4</c:v>
                </c:pt>
                <c:pt idx="121">
                  <c:v>4</c:v>
                </c:pt>
                <c:pt idx="122">
                  <c:v>4</c:v>
                </c:pt>
                <c:pt idx="123">
                  <c:v>4</c:v>
                </c:pt>
                <c:pt idx="124">
                  <c:v>4</c:v>
                </c:pt>
                <c:pt idx="125">
                  <c:v>4</c:v>
                </c:pt>
                <c:pt idx="126">
                  <c:v>4</c:v>
                </c:pt>
                <c:pt idx="127">
                  <c:v>4</c:v>
                </c:pt>
                <c:pt idx="128">
                  <c:v>4</c:v>
                </c:pt>
                <c:pt idx="129">
                  <c:v>4</c:v>
                </c:pt>
                <c:pt idx="130">
                  <c:v>4</c:v>
                </c:pt>
                <c:pt idx="131">
                  <c:v>4</c:v>
                </c:pt>
                <c:pt idx="132">
                  <c:v>4</c:v>
                </c:pt>
                <c:pt idx="133">
                  <c:v>4</c:v>
                </c:pt>
                <c:pt idx="134">
                  <c:v>4</c:v>
                </c:pt>
                <c:pt idx="135">
                  <c:v>4</c:v>
                </c:pt>
                <c:pt idx="136">
                  <c:v>4</c:v>
                </c:pt>
                <c:pt idx="137">
                  <c:v>4</c:v>
                </c:pt>
                <c:pt idx="138">
                  <c:v>4</c:v>
                </c:pt>
                <c:pt idx="139">
                  <c:v>4</c:v>
                </c:pt>
                <c:pt idx="140">
                  <c:v>4</c:v>
                </c:pt>
                <c:pt idx="141">
                  <c:v>2</c:v>
                </c:pt>
                <c:pt idx="142">
                  <c:v>2</c:v>
                </c:pt>
                <c:pt idx="143">
                  <c:v>2</c:v>
                </c:pt>
                <c:pt idx="144">
                  <c:v>2</c:v>
                </c:pt>
                <c:pt idx="145">
                  <c:v>2</c:v>
                </c:pt>
                <c:pt idx="146">
                  <c:v>2</c:v>
                </c:pt>
                <c:pt idx="147">
                  <c:v>2</c:v>
                </c:pt>
                <c:pt idx="148">
                  <c:v>2</c:v>
                </c:pt>
                <c:pt idx="149">
                  <c:v>2</c:v>
                </c:pt>
                <c:pt idx="150">
                  <c:v>2</c:v>
                </c:pt>
                <c:pt idx="151">
                  <c:v>2</c:v>
                </c:pt>
                <c:pt idx="152">
                  <c:v>2</c:v>
                </c:pt>
                <c:pt idx="153">
                  <c:v>2</c:v>
                </c:pt>
                <c:pt idx="154">
                  <c:v>2</c:v>
                </c:pt>
                <c:pt idx="155">
                  <c:v>2</c:v>
                </c:pt>
                <c:pt idx="156">
                  <c:v>2</c:v>
                </c:pt>
                <c:pt idx="157">
                  <c:v>2</c:v>
                </c:pt>
                <c:pt idx="158">
                  <c:v>2</c:v>
                </c:pt>
                <c:pt idx="159">
                  <c:v>2</c:v>
                </c:pt>
                <c:pt idx="160">
                  <c:v>2</c:v>
                </c:pt>
                <c:pt idx="161">
                  <c:v>2</c:v>
                </c:pt>
                <c:pt idx="162">
                  <c:v>2</c:v>
                </c:pt>
                <c:pt idx="163">
                  <c:v>2</c:v>
                </c:pt>
                <c:pt idx="164">
                  <c:v>2</c:v>
                </c:pt>
                <c:pt idx="165">
                  <c:v>2</c:v>
                </c:pt>
                <c:pt idx="166">
                  <c:v>2</c:v>
                </c:pt>
                <c:pt idx="167">
                  <c:v>2</c:v>
                </c:pt>
                <c:pt idx="168">
                  <c:v>2</c:v>
                </c:pt>
                <c:pt idx="169">
                  <c:v>2</c:v>
                </c:pt>
                <c:pt idx="170">
                  <c:v>2</c:v>
                </c:pt>
                <c:pt idx="171">
                  <c:v>2</c:v>
                </c:pt>
                <c:pt idx="172">
                  <c:v>1</c:v>
                </c:pt>
                <c:pt idx="173">
                  <c:v>1</c:v>
                </c:pt>
                <c:pt idx="174">
                  <c:v>1</c:v>
                </c:pt>
                <c:pt idx="175">
                  <c:v>1</c:v>
                </c:pt>
                <c:pt idx="176">
                  <c:v>1</c:v>
                </c:pt>
                <c:pt idx="177">
                  <c:v>1</c:v>
                </c:pt>
                <c:pt idx="178">
                  <c:v>1</c:v>
                </c:pt>
                <c:pt idx="179">
                  <c:v>1</c:v>
                </c:pt>
                <c:pt idx="180">
                  <c:v>1</c:v>
                </c:pt>
                <c:pt idx="181">
                  <c:v>1</c:v>
                </c:pt>
                <c:pt idx="182">
                  <c:v>1</c:v>
                </c:pt>
                <c:pt idx="183">
                  <c:v>1</c:v>
                </c:pt>
                <c:pt idx="184">
                  <c:v>1</c:v>
                </c:pt>
                <c:pt idx="185">
                  <c:v>1</c:v>
                </c:pt>
                <c:pt idx="186">
                  <c:v>1</c:v>
                </c:pt>
                <c:pt idx="187">
                  <c:v>1</c:v>
                </c:pt>
                <c:pt idx="188">
                  <c:v>1</c:v>
                </c:pt>
                <c:pt idx="189">
                  <c:v>1</c:v>
                </c:pt>
                <c:pt idx="190">
                  <c:v>1</c:v>
                </c:pt>
                <c:pt idx="191">
                  <c:v>1</c:v>
                </c:pt>
                <c:pt idx="192">
                  <c:v>1</c:v>
                </c:pt>
                <c:pt idx="193">
                  <c:v>1</c:v>
                </c:pt>
                <c:pt idx="194">
                  <c:v>1</c:v>
                </c:pt>
                <c:pt idx="195">
                  <c:v>1</c:v>
                </c:pt>
                <c:pt idx="196">
                  <c:v>1</c:v>
                </c:pt>
                <c:pt idx="197">
                  <c:v>1</c:v>
                </c:pt>
                <c:pt idx="198">
                  <c:v>1</c:v>
                </c:pt>
                <c:pt idx="199">
                  <c:v>1</c:v>
                </c:pt>
                <c:pt idx="20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36D-4E16-87C3-6C9217CBA472}"/>
            </c:ext>
          </c:extLst>
        </c:ser>
        <c:ser>
          <c:idx val="3"/>
          <c:order val="3"/>
          <c:tx>
            <c:strRef>
              <c:f>Лист1!$P$57</c:f>
              <c:strCache>
                <c:ptCount val="1"/>
                <c:pt idx="0">
                  <c:v>Декабрь</c:v>
                </c:pt>
              </c:strCache>
            </c:strRef>
          </c:tx>
          <c:spPr>
            <a:gradFill>
              <a:gsLst>
                <a:gs pos="0">
                  <a:srgbClr val="4930E0"/>
                </a:gs>
                <a:gs pos="50000">
                  <a:srgbClr val="4930E0">
                    <a:alpha val="50000"/>
                  </a:srgbClr>
                </a:gs>
                <a:gs pos="100000">
                  <a:srgbClr val="4930E0"/>
                </a:gs>
              </a:gsLst>
              <a:lin ang="5400000" scaled="1"/>
            </a:gradFill>
            <a:ln>
              <a:solidFill>
                <a:srgbClr val="4930E0"/>
              </a:solidFill>
            </a:ln>
            <a:effectLst/>
          </c:spPr>
          <c:invertIfNegative val="0"/>
          <c:cat>
            <c:numRef>
              <c:f>Лист1!$L$58:$L$258</c:f>
              <c:numCache>
                <c:formatCode>General</c:formatCode>
                <c:ptCount val="201"/>
                <c:pt idx="0">
                  <c:v>0</c:v>
                </c:pt>
                <c:pt idx="1">
                  <c:v>50</c:v>
                </c:pt>
                <c:pt idx="2">
                  <c:v>100</c:v>
                </c:pt>
                <c:pt idx="3">
                  <c:v>150</c:v>
                </c:pt>
                <c:pt idx="4">
                  <c:v>200</c:v>
                </c:pt>
                <c:pt idx="5">
                  <c:v>250</c:v>
                </c:pt>
                <c:pt idx="6">
                  <c:v>300</c:v>
                </c:pt>
                <c:pt idx="7">
                  <c:v>350</c:v>
                </c:pt>
                <c:pt idx="8">
                  <c:v>400</c:v>
                </c:pt>
                <c:pt idx="9">
                  <c:v>450</c:v>
                </c:pt>
                <c:pt idx="10">
                  <c:v>500</c:v>
                </c:pt>
                <c:pt idx="11">
                  <c:v>550</c:v>
                </c:pt>
                <c:pt idx="12">
                  <c:v>600</c:v>
                </c:pt>
                <c:pt idx="13">
                  <c:v>650</c:v>
                </c:pt>
                <c:pt idx="14">
                  <c:v>700</c:v>
                </c:pt>
                <c:pt idx="15">
                  <c:v>750</c:v>
                </c:pt>
                <c:pt idx="16">
                  <c:v>800</c:v>
                </c:pt>
                <c:pt idx="17">
                  <c:v>850</c:v>
                </c:pt>
                <c:pt idx="18">
                  <c:v>900</c:v>
                </c:pt>
                <c:pt idx="19">
                  <c:v>950</c:v>
                </c:pt>
                <c:pt idx="20">
                  <c:v>1000</c:v>
                </c:pt>
                <c:pt idx="21">
                  <c:v>1050</c:v>
                </c:pt>
                <c:pt idx="22">
                  <c:v>1100</c:v>
                </c:pt>
                <c:pt idx="23">
                  <c:v>1150</c:v>
                </c:pt>
                <c:pt idx="24">
                  <c:v>1200</c:v>
                </c:pt>
                <c:pt idx="25">
                  <c:v>1250</c:v>
                </c:pt>
                <c:pt idx="26">
                  <c:v>1300</c:v>
                </c:pt>
                <c:pt idx="27">
                  <c:v>1350</c:v>
                </c:pt>
                <c:pt idx="28">
                  <c:v>1400</c:v>
                </c:pt>
                <c:pt idx="29">
                  <c:v>1450</c:v>
                </c:pt>
                <c:pt idx="30">
                  <c:v>1500</c:v>
                </c:pt>
                <c:pt idx="31">
                  <c:v>1550</c:v>
                </c:pt>
                <c:pt idx="32">
                  <c:v>1600</c:v>
                </c:pt>
                <c:pt idx="33">
                  <c:v>1650</c:v>
                </c:pt>
                <c:pt idx="34">
                  <c:v>1700</c:v>
                </c:pt>
                <c:pt idx="35">
                  <c:v>1750</c:v>
                </c:pt>
                <c:pt idx="36">
                  <c:v>1800</c:v>
                </c:pt>
                <c:pt idx="37">
                  <c:v>1850</c:v>
                </c:pt>
                <c:pt idx="38">
                  <c:v>1900</c:v>
                </c:pt>
                <c:pt idx="39">
                  <c:v>1950</c:v>
                </c:pt>
                <c:pt idx="40">
                  <c:v>2000</c:v>
                </c:pt>
                <c:pt idx="41">
                  <c:v>2050</c:v>
                </c:pt>
                <c:pt idx="42">
                  <c:v>2100</c:v>
                </c:pt>
                <c:pt idx="43">
                  <c:v>2150</c:v>
                </c:pt>
                <c:pt idx="44">
                  <c:v>2200</c:v>
                </c:pt>
                <c:pt idx="45">
                  <c:v>2250</c:v>
                </c:pt>
                <c:pt idx="46">
                  <c:v>2300</c:v>
                </c:pt>
                <c:pt idx="47">
                  <c:v>2350</c:v>
                </c:pt>
                <c:pt idx="48">
                  <c:v>2400</c:v>
                </c:pt>
                <c:pt idx="49">
                  <c:v>2450</c:v>
                </c:pt>
                <c:pt idx="50">
                  <c:v>2500</c:v>
                </c:pt>
                <c:pt idx="51">
                  <c:v>2550</c:v>
                </c:pt>
                <c:pt idx="52">
                  <c:v>2600</c:v>
                </c:pt>
                <c:pt idx="53">
                  <c:v>2650</c:v>
                </c:pt>
                <c:pt idx="54">
                  <c:v>2700</c:v>
                </c:pt>
                <c:pt idx="55">
                  <c:v>2750</c:v>
                </c:pt>
                <c:pt idx="56">
                  <c:v>2800</c:v>
                </c:pt>
                <c:pt idx="57">
                  <c:v>2850</c:v>
                </c:pt>
                <c:pt idx="58">
                  <c:v>2900</c:v>
                </c:pt>
                <c:pt idx="59">
                  <c:v>2950</c:v>
                </c:pt>
                <c:pt idx="60">
                  <c:v>3000</c:v>
                </c:pt>
                <c:pt idx="61">
                  <c:v>3050</c:v>
                </c:pt>
                <c:pt idx="62">
                  <c:v>3100</c:v>
                </c:pt>
                <c:pt idx="63">
                  <c:v>3150</c:v>
                </c:pt>
                <c:pt idx="64">
                  <c:v>3200</c:v>
                </c:pt>
                <c:pt idx="65">
                  <c:v>3250</c:v>
                </c:pt>
                <c:pt idx="66">
                  <c:v>3300</c:v>
                </c:pt>
                <c:pt idx="67">
                  <c:v>3350</c:v>
                </c:pt>
                <c:pt idx="68">
                  <c:v>3400</c:v>
                </c:pt>
                <c:pt idx="69">
                  <c:v>3450</c:v>
                </c:pt>
                <c:pt idx="70">
                  <c:v>3500</c:v>
                </c:pt>
                <c:pt idx="71">
                  <c:v>3550</c:v>
                </c:pt>
                <c:pt idx="72">
                  <c:v>3600</c:v>
                </c:pt>
                <c:pt idx="73">
                  <c:v>3650</c:v>
                </c:pt>
                <c:pt idx="74">
                  <c:v>3700</c:v>
                </c:pt>
                <c:pt idx="75">
                  <c:v>3750</c:v>
                </c:pt>
                <c:pt idx="76">
                  <c:v>3800</c:v>
                </c:pt>
                <c:pt idx="77">
                  <c:v>3850</c:v>
                </c:pt>
                <c:pt idx="78">
                  <c:v>3900</c:v>
                </c:pt>
                <c:pt idx="79">
                  <c:v>3950</c:v>
                </c:pt>
                <c:pt idx="80">
                  <c:v>4000</c:v>
                </c:pt>
                <c:pt idx="81">
                  <c:v>4050</c:v>
                </c:pt>
                <c:pt idx="82">
                  <c:v>4100</c:v>
                </c:pt>
                <c:pt idx="83">
                  <c:v>4150</c:v>
                </c:pt>
                <c:pt idx="84">
                  <c:v>4200</c:v>
                </c:pt>
                <c:pt idx="85">
                  <c:v>4250</c:v>
                </c:pt>
                <c:pt idx="86">
                  <c:v>4300</c:v>
                </c:pt>
                <c:pt idx="87">
                  <c:v>4350</c:v>
                </c:pt>
                <c:pt idx="88">
                  <c:v>4400</c:v>
                </c:pt>
                <c:pt idx="89">
                  <c:v>4450</c:v>
                </c:pt>
                <c:pt idx="90">
                  <c:v>4500</c:v>
                </c:pt>
                <c:pt idx="91">
                  <c:v>4550</c:v>
                </c:pt>
                <c:pt idx="92">
                  <c:v>4600</c:v>
                </c:pt>
                <c:pt idx="93">
                  <c:v>4650</c:v>
                </c:pt>
                <c:pt idx="94">
                  <c:v>4700</c:v>
                </c:pt>
                <c:pt idx="95">
                  <c:v>4750</c:v>
                </c:pt>
                <c:pt idx="96">
                  <c:v>4800</c:v>
                </c:pt>
                <c:pt idx="97">
                  <c:v>4850</c:v>
                </c:pt>
                <c:pt idx="98">
                  <c:v>4900</c:v>
                </c:pt>
                <c:pt idx="99">
                  <c:v>4950</c:v>
                </c:pt>
                <c:pt idx="100">
                  <c:v>5000</c:v>
                </c:pt>
                <c:pt idx="101">
                  <c:v>5050</c:v>
                </c:pt>
                <c:pt idx="102">
                  <c:v>5100</c:v>
                </c:pt>
                <c:pt idx="103">
                  <c:v>5150</c:v>
                </c:pt>
                <c:pt idx="104">
                  <c:v>5200</c:v>
                </c:pt>
                <c:pt idx="105">
                  <c:v>5250</c:v>
                </c:pt>
                <c:pt idx="106">
                  <c:v>5300</c:v>
                </c:pt>
                <c:pt idx="107">
                  <c:v>5350</c:v>
                </c:pt>
                <c:pt idx="108">
                  <c:v>5400</c:v>
                </c:pt>
                <c:pt idx="109">
                  <c:v>5450</c:v>
                </c:pt>
                <c:pt idx="110">
                  <c:v>5500</c:v>
                </c:pt>
                <c:pt idx="111">
                  <c:v>5550</c:v>
                </c:pt>
                <c:pt idx="112">
                  <c:v>5600</c:v>
                </c:pt>
                <c:pt idx="113">
                  <c:v>5650</c:v>
                </c:pt>
                <c:pt idx="114">
                  <c:v>5700</c:v>
                </c:pt>
                <c:pt idx="115">
                  <c:v>5750</c:v>
                </c:pt>
                <c:pt idx="116">
                  <c:v>5800</c:v>
                </c:pt>
                <c:pt idx="117">
                  <c:v>5850</c:v>
                </c:pt>
                <c:pt idx="118">
                  <c:v>5900</c:v>
                </c:pt>
                <c:pt idx="119">
                  <c:v>5950</c:v>
                </c:pt>
                <c:pt idx="120">
                  <c:v>6000</c:v>
                </c:pt>
                <c:pt idx="121">
                  <c:v>6050</c:v>
                </c:pt>
                <c:pt idx="122">
                  <c:v>6100</c:v>
                </c:pt>
                <c:pt idx="123">
                  <c:v>6150</c:v>
                </c:pt>
                <c:pt idx="124">
                  <c:v>6200</c:v>
                </c:pt>
                <c:pt idx="125">
                  <c:v>6250</c:v>
                </c:pt>
                <c:pt idx="126">
                  <c:v>6300</c:v>
                </c:pt>
                <c:pt idx="127">
                  <c:v>6350</c:v>
                </c:pt>
                <c:pt idx="128">
                  <c:v>6400</c:v>
                </c:pt>
                <c:pt idx="129">
                  <c:v>6450</c:v>
                </c:pt>
                <c:pt idx="130">
                  <c:v>6500</c:v>
                </c:pt>
                <c:pt idx="131">
                  <c:v>6550</c:v>
                </c:pt>
                <c:pt idx="132">
                  <c:v>6600</c:v>
                </c:pt>
                <c:pt idx="133">
                  <c:v>6650</c:v>
                </c:pt>
                <c:pt idx="134">
                  <c:v>6700</c:v>
                </c:pt>
                <c:pt idx="135">
                  <c:v>6750</c:v>
                </c:pt>
                <c:pt idx="136">
                  <c:v>6800</c:v>
                </c:pt>
                <c:pt idx="137">
                  <c:v>6850</c:v>
                </c:pt>
                <c:pt idx="138">
                  <c:v>6900</c:v>
                </c:pt>
                <c:pt idx="139">
                  <c:v>6950</c:v>
                </c:pt>
                <c:pt idx="140">
                  <c:v>7000</c:v>
                </c:pt>
                <c:pt idx="141">
                  <c:v>7050</c:v>
                </c:pt>
                <c:pt idx="142">
                  <c:v>7100</c:v>
                </c:pt>
                <c:pt idx="143">
                  <c:v>7150</c:v>
                </c:pt>
                <c:pt idx="144">
                  <c:v>7200</c:v>
                </c:pt>
                <c:pt idx="145">
                  <c:v>7250</c:v>
                </c:pt>
                <c:pt idx="146">
                  <c:v>7300</c:v>
                </c:pt>
                <c:pt idx="147">
                  <c:v>7350</c:v>
                </c:pt>
                <c:pt idx="148">
                  <c:v>7400</c:v>
                </c:pt>
                <c:pt idx="149">
                  <c:v>7450</c:v>
                </c:pt>
                <c:pt idx="150">
                  <c:v>7500</c:v>
                </c:pt>
                <c:pt idx="151">
                  <c:v>7550</c:v>
                </c:pt>
                <c:pt idx="152">
                  <c:v>7600</c:v>
                </c:pt>
                <c:pt idx="153">
                  <c:v>7650</c:v>
                </c:pt>
                <c:pt idx="154">
                  <c:v>7700</c:v>
                </c:pt>
                <c:pt idx="155">
                  <c:v>7750</c:v>
                </c:pt>
                <c:pt idx="156">
                  <c:v>7800</c:v>
                </c:pt>
                <c:pt idx="157">
                  <c:v>7850</c:v>
                </c:pt>
                <c:pt idx="158">
                  <c:v>7900</c:v>
                </c:pt>
                <c:pt idx="159">
                  <c:v>7950</c:v>
                </c:pt>
                <c:pt idx="160">
                  <c:v>8000</c:v>
                </c:pt>
                <c:pt idx="161">
                  <c:v>8050</c:v>
                </c:pt>
                <c:pt idx="162">
                  <c:v>8100</c:v>
                </c:pt>
                <c:pt idx="163">
                  <c:v>8150</c:v>
                </c:pt>
                <c:pt idx="164">
                  <c:v>8200</c:v>
                </c:pt>
                <c:pt idx="165">
                  <c:v>8250</c:v>
                </c:pt>
                <c:pt idx="166">
                  <c:v>8300</c:v>
                </c:pt>
                <c:pt idx="167">
                  <c:v>8350</c:v>
                </c:pt>
                <c:pt idx="168">
                  <c:v>8400</c:v>
                </c:pt>
                <c:pt idx="169">
                  <c:v>8450</c:v>
                </c:pt>
                <c:pt idx="170">
                  <c:v>8500</c:v>
                </c:pt>
                <c:pt idx="171">
                  <c:v>8550</c:v>
                </c:pt>
                <c:pt idx="172">
                  <c:v>8600</c:v>
                </c:pt>
                <c:pt idx="173">
                  <c:v>8650</c:v>
                </c:pt>
                <c:pt idx="174">
                  <c:v>8700</c:v>
                </c:pt>
                <c:pt idx="175">
                  <c:v>8750</c:v>
                </c:pt>
                <c:pt idx="176">
                  <c:v>8800</c:v>
                </c:pt>
                <c:pt idx="177">
                  <c:v>8850</c:v>
                </c:pt>
                <c:pt idx="178">
                  <c:v>8900</c:v>
                </c:pt>
                <c:pt idx="179">
                  <c:v>8950</c:v>
                </c:pt>
                <c:pt idx="180">
                  <c:v>9000</c:v>
                </c:pt>
                <c:pt idx="181">
                  <c:v>9050</c:v>
                </c:pt>
                <c:pt idx="182">
                  <c:v>9100</c:v>
                </c:pt>
                <c:pt idx="183">
                  <c:v>9150</c:v>
                </c:pt>
                <c:pt idx="184">
                  <c:v>9200</c:v>
                </c:pt>
                <c:pt idx="185">
                  <c:v>9250</c:v>
                </c:pt>
                <c:pt idx="186">
                  <c:v>9300</c:v>
                </c:pt>
                <c:pt idx="187">
                  <c:v>9350</c:v>
                </c:pt>
                <c:pt idx="188">
                  <c:v>9400</c:v>
                </c:pt>
                <c:pt idx="189">
                  <c:v>9450</c:v>
                </c:pt>
                <c:pt idx="190">
                  <c:v>9500</c:v>
                </c:pt>
                <c:pt idx="191">
                  <c:v>9550</c:v>
                </c:pt>
                <c:pt idx="192">
                  <c:v>9600</c:v>
                </c:pt>
                <c:pt idx="193">
                  <c:v>9650</c:v>
                </c:pt>
                <c:pt idx="194">
                  <c:v>9700</c:v>
                </c:pt>
                <c:pt idx="195">
                  <c:v>9750</c:v>
                </c:pt>
                <c:pt idx="196">
                  <c:v>9800</c:v>
                </c:pt>
                <c:pt idx="197">
                  <c:v>9850</c:v>
                </c:pt>
                <c:pt idx="198">
                  <c:v>9900</c:v>
                </c:pt>
                <c:pt idx="199">
                  <c:v>9950</c:v>
                </c:pt>
                <c:pt idx="200">
                  <c:v>10000</c:v>
                </c:pt>
              </c:numCache>
            </c:numRef>
          </c:cat>
          <c:val>
            <c:numRef>
              <c:f>Лист1!$P$58:$P$258</c:f>
              <c:numCache>
                <c:formatCode>General</c:formatCode>
                <c:ptCount val="201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3</c:v>
                </c:pt>
                <c:pt idx="48">
                  <c:v>3</c:v>
                </c:pt>
                <c:pt idx="49">
                  <c:v>3</c:v>
                </c:pt>
                <c:pt idx="50">
                  <c:v>3</c:v>
                </c:pt>
                <c:pt idx="51">
                  <c:v>3</c:v>
                </c:pt>
                <c:pt idx="52">
                  <c:v>3</c:v>
                </c:pt>
                <c:pt idx="53">
                  <c:v>3</c:v>
                </c:pt>
                <c:pt idx="54">
                  <c:v>3</c:v>
                </c:pt>
                <c:pt idx="55">
                  <c:v>3</c:v>
                </c:pt>
                <c:pt idx="56">
                  <c:v>3</c:v>
                </c:pt>
                <c:pt idx="57">
                  <c:v>3</c:v>
                </c:pt>
                <c:pt idx="58">
                  <c:v>3</c:v>
                </c:pt>
                <c:pt idx="59">
                  <c:v>3</c:v>
                </c:pt>
                <c:pt idx="60">
                  <c:v>3</c:v>
                </c:pt>
                <c:pt idx="61">
                  <c:v>3</c:v>
                </c:pt>
                <c:pt idx="62">
                  <c:v>3</c:v>
                </c:pt>
                <c:pt idx="63">
                  <c:v>3</c:v>
                </c:pt>
                <c:pt idx="64">
                  <c:v>3</c:v>
                </c:pt>
                <c:pt idx="65">
                  <c:v>3</c:v>
                </c:pt>
                <c:pt idx="66">
                  <c:v>3</c:v>
                </c:pt>
                <c:pt idx="67">
                  <c:v>3</c:v>
                </c:pt>
                <c:pt idx="68">
                  <c:v>3</c:v>
                </c:pt>
                <c:pt idx="69">
                  <c:v>3</c:v>
                </c:pt>
                <c:pt idx="70">
                  <c:v>3</c:v>
                </c:pt>
                <c:pt idx="71">
                  <c:v>3</c:v>
                </c:pt>
                <c:pt idx="72">
                  <c:v>3</c:v>
                </c:pt>
                <c:pt idx="73">
                  <c:v>3</c:v>
                </c:pt>
                <c:pt idx="74">
                  <c:v>3</c:v>
                </c:pt>
                <c:pt idx="75">
                  <c:v>3</c:v>
                </c:pt>
                <c:pt idx="76">
                  <c:v>3</c:v>
                </c:pt>
                <c:pt idx="77">
                  <c:v>3</c:v>
                </c:pt>
                <c:pt idx="78">
                  <c:v>3</c:v>
                </c:pt>
                <c:pt idx="79">
                  <c:v>3</c:v>
                </c:pt>
                <c:pt idx="80">
                  <c:v>3</c:v>
                </c:pt>
                <c:pt idx="81">
                  <c:v>3</c:v>
                </c:pt>
                <c:pt idx="82">
                  <c:v>3</c:v>
                </c:pt>
                <c:pt idx="83">
                  <c:v>3</c:v>
                </c:pt>
                <c:pt idx="84">
                  <c:v>3</c:v>
                </c:pt>
                <c:pt idx="85">
                  <c:v>3</c:v>
                </c:pt>
                <c:pt idx="86">
                  <c:v>3</c:v>
                </c:pt>
                <c:pt idx="87">
                  <c:v>3</c:v>
                </c:pt>
                <c:pt idx="88">
                  <c:v>3</c:v>
                </c:pt>
                <c:pt idx="89">
                  <c:v>3</c:v>
                </c:pt>
                <c:pt idx="90">
                  <c:v>3</c:v>
                </c:pt>
                <c:pt idx="91">
                  <c:v>3</c:v>
                </c:pt>
                <c:pt idx="92">
                  <c:v>3</c:v>
                </c:pt>
                <c:pt idx="93">
                  <c:v>3</c:v>
                </c:pt>
                <c:pt idx="94">
                  <c:v>3</c:v>
                </c:pt>
                <c:pt idx="95">
                  <c:v>3</c:v>
                </c:pt>
                <c:pt idx="96">
                  <c:v>3</c:v>
                </c:pt>
                <c:pt idx="97">
                  <c:v>3</c:v>
                </c:pt>
                <c:pt idx="98">
                  <c:v>3</c:v>
                </c:pt>
                <c:pt idx="99">
                  <c:v>3</c:v>
                </c:pt>
                <c:pt idx="100">
                  <c:v>3</c:v>
                </c:pt>
                <c:pt idx="101">
                  <c:v>3</c:v>
                </c:pt>
                <c:pt idx="102">
                  <c:v>3</c:v>
                </c:pt>
                <c:pt idx="103">
                  <c:v>3</c:v>
                </c:pt>
                <c:pt idx="104">
                  <c:v>3</c:v>
                </c:pt>
                <c:pt idx="105">
                  <c:v>3</c:v>
                </c:pt>
                <c:pt idx="106">
                  <c:v>3</c:v>
                </c:pt>
                <c:pt idx="107">
                  <c:v>3</c:v>
                </c:pt>
                <c:pt idx="108">
                  <c:v>3</c:v>
                </c:pt>
                <c:pt idx="109">
                  <c:v>3</c:v>
                </c:pt>
                <c:pt idx="110">
                  <c:v>3</c:v>
                </c:pt>
                <c:pt idx="111">
                  <c:v>3</c:v>
                </c:pt>
                <c:pt idx="112">
                  <c:v>3</c:v>
                </c:pt>
                <c:pt idx="113">
                  <c:v>3</c:v>
                </c:pt>
                <c:pt idx="114">
                  <c:v>3</c:v>
                </c:pt>
                <c:pt idx="115">
                  <c:v>3</c:v>
                </c:pt>
                <c:pt idx="116">
                  <c:v>3</c:v>
                </c:pt>
                <c:pt idx="117">
                  <c:v>3</c:v>
                </c:pt>
                <c:pt idx="118">
                  <c:v>3</c:v>
                </c:pt>
                <c:pt idx="119">
                  <c:v>3</c:v>
                </c:pt>
                <c:pt idx="120">
                  <c:v>3</c:v>
                </c:pt>
                <c:pt idx="121">
                  <c:v>3</c:v>
                </c:pt>
                <c:pt idx="122">
                  <c:v>3</c:v>
                </c:pt>
                <c:pt idx="123">
                  <c:v>3</c:v>
                </c:pt>
                <c:pt idx="124">
                  <c:v>3</c:v>
                </c:pt>
                <c:pt idx="125">
                  <c:v>3</c:v>
                </c:pt>
                <c:pt idx="126">
                  <c:v>3</c:v>
                </c:pt>
                <c:pt idx="127">
                  <c:v>3</c:v>
                </c:pt>
                <c:pt idx="128">
                  <c:v>3</c:v>
                </c:pt>
                <c:pt idx="129">
                  <c:v>3</c:v>
                </c:pt>
                <c:pt idx="130">
                  <c:v>3</c:v>
                </c:pt>
                <c:pt idx="131">
                  <c:v>2</c:v>
                </c:pt>
                <c:pt idx="132">
                  <c:v>2</c:v>
                </c:pt>
                <c:pt idx="133">
                  <c:v>2</c:v>
                </c:pt>
                <c:pt idx="134">
                  <c:v>2</c:v>
                </c:pt>
                <c:pt idx="135">
                  <c:v>2</c:v>
                </c:pt>
                <c:pt idx="136">
                  <c:v>2</c:v>
                </c:pt>
                <c:pt idx="137">
                  <c:v>2</c:v>
                </c:pt>
                <c:pt idx="138">
                  <c:v>2</c:v>
                </c:pt>
                <c:pt idx="139">
                  <c:v>2</c:v>
                </c:pt>
                <c:pt idx="140">
                  <c:v>2</c:v>
                </c:pt>
                <c:pt idx="141">
                  <c:v>2</c:v>
                </c:pt>
                <c:pt idx="142">
                  <c:v>2</c:v>
                </c:pt>
                <c:pt idx="143">
                  <c:v>2</c:v>
                </c:pt>
                <c:pt idx="144">
                  <c:v>2</c:v>
                </c:pt>
                <c:pt idx="145">
                  <c:v>2</c:v>
                </c:pt>
                <c:pt idx="146">
                  <c:v>2</c:v>
                </c:pt>
                <c:pt idx="147">
                  <c:v>2</c:v>
                </c:pt>
                <c:pt idx="148">
                  <c:v>2</c:v>
                </c:pt>
                <c:pt idx="149">
                  <c:v>2</c:v>
                </c:pt>
                <c:pt idx="150">
                  <c:v>2</c:v>
                </c:pt>
                <c:pt idx="151">
                  <c:v>2</c:v>
                </c:pt>
                <c:pt idx="152">
                  <c:v>2</c:v>
                </c:pt>
                <c:pt idx="153">
                  <c:v>2</c:v>
                </c:pt>
                <c:pt idx="154">
                  <c:v>2</c:v>
                </c:pt>
                <c:pt idx="155">
                  <c:v>2</c:v>
                </c:pt>
                <c:pt idx="156">
                  <c:v>2</c:v>
                </c:pt>
                <c:pt idx="157">
                  <c:v>2</c:v>
                </c:pt>
                <c:pt idx="158">
                  <c:v>2</c:v>
                </c:pt>
                <c:pt idx="15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36D-4E16-87C3-6C9217CBA472}"/>
            </c:ext>
          </c:extLst>
        </c:ser>
        <c:ser>
          <c:idx val="2"/>
          <c:order val="4"/>
          <c:tx>
            <c:strRef>
              <c:f>Лист1!$O$57</c:f>
              <c:strCache>
                <c:ptCount val="1"/>
                <c:pt idx="0">
                  <c:v>Ноябрь</c:v>
                </c:pt>
              </c:strCache>
            </c:strRef>
          </c:tx>
          <c:spPr>
            <a:gradFill>
              <a:gsLst>
                <a:gs pos="0">
                  <a:schemeClr val="bg1"/>
                </a:gs>
                <a:gs pos="69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>
              <a:solidFill>
                <a:srgbClr val="19FFD9">
                  <a:alpha val="67000"/>
                </a:srgbClr>
              </a:solidFill>
            </a:ln>
            <a:effectLst/>
          </c:spPr>
          <c:invertIfNegative val="0"/>
          <c:cat>
            <c:numRef>
              <c:f>Лист1!$L$58:$L$258</c:f>
              <c:numCache>
                <c:formatCode>General</c:formatCode>
                <c:ptCount val="201"/>
                <c:pt idx="0">
                  <c:v>0</c:v>
                </c:pt>
                <c:pt idx="1">
                  <c:v>50</c:v>
                </c:pt>
                <c:pt idx="2">
                  <c:v>100</c:v>
                </c:pt>
                <c:pt idx="3">
                  <c:v>150</c:v>
                </c:pt>
                <c:pt idx="4">
                  <c:v>200</c:v>
                </c:pt>
                <c:pt idx="5">
                  <c:v>250</c:v>
                </c:pt>
                <c:pt idx="6">
                  <c:v>300</c:v>
                </c:pt>
                <c:pt idx="7">
                  <c:v>350</c:v>
                </c:pt>
                <c:pt idx="8">
                  <c:v>400</c:v>
                </c:pt>
                <c:pt idx="9">
                  <c:v>450</c:v>
                </c:pt>
                <c:pt idx="10">
                  <c:v>500</c:v>
                </c:pt>
                <c:pt idx="11">
                  <c:v>550</c:v>
                </c:pt>
                <c:pt idx="12">
                  <c:v>600</c:v>
                </c:pt>
                <c:pt idx="13">
                  <c:v>650</c:v>
                </c:pt>
                <c:pt idx="14">
                  <c:v>700</c:v>
                </c:pt>
                <c:pt idx="15">
                  <c:v>750</c:v>
                </c:pt>
                <c:pt idx="16">
                  <c:v>800</c:v>
                </c:pt>
                <c:pt idx="17">
                  <c:v>850</c:v>
                </c:pt>
                <c:pt idx="18">
                  <c:v>900</c:v>
                </c:pt>
                <c:pt idx="19">
                  <c:v>950</c:v>
                </c:pt>
                <c:pt idx="20">
                  <c:v>1000</c:v>
                </c:pt>
                <c:pt idx="21">
                  <c:v>1050</c:v>
                </c:pt>
                <c:pt idx="22">
                  <c:v>1100</c:v>
                </c:pt>
                <c:pt idx="23">
                  <c:v>1150</c:v>
                </c:pt>
                <c:pt idx="24">
                  <c:v>1200</c:v>
                </c:pt>
                <c:pt idx="25">
                  <c:v>1250</c:v>
                </c:pt>
                <c:pt idx="26">
                  <c:v>1300</c:v>
                </c:pt>
                <c:pt idx="27">
                  <c:v>1350</c:v>
                </c:pt>
                <c:pt idx="28">
                  <c:v>1400</c:v>
                </c:pt>
                <c:pt idx="29">
                  <c:v>1450</c:v>
                </c:pt>
                <c:pt idx="30">
                  <c:v>1500</c:v>
                </c:pt>
                <c:pt idx="31">
                  <c:v>1550</c:v>
                </c:pt>
                <c:pt idx="32">
                  <c:v>1600</c:v>
                </c:pt>
                <c:pt idx="33">
                  <c:v>1650</c:v>
                </c:pt>
                <c:pt idx="34">
                  <c:v>1700</c:v>
                </c:pt>
                <c:pt idx="35">
                  <c:v>1750</c:v>
                </c:pt>
                <c:pt idx="36">
                  <c:v>1800</c:v>
                </c:pt>
                <c:pt idx="37">
                  <c:v>1850</c:v>
                </c:pt>
                <c:pt idx="38">
                  <c:v>1900</c:v>
                </c:pt>
                <c:pt idx="39">
                  <c:v>1950</c:v>
                </c:pt>
                <c:pt idx="40">
                  <c:v>2000</c:v>
                </c:pt>
                <c:pt idx="41">
                  <c:v>2050</c:v>
                </c:pt>
                <c:pt idx="42">
                  <c:v>2100</c:v>
                </c:pt>
                <c:pt idx="43">
                  <c:v>2150</c:v>
                </c:pt>
                <c:pt idx="44">
                  <c:v>2200</c:v>
                </c:pt>
                <c:pt idx="45">
                  <c:v>2250</c:v>
                </c:pt>
                <c:pt idx="46">
                  <c:v>2300</c:v>
                </c:pt>
                <c:pt idx="47">
                  <c:v>2350</c:v>
                </c:pt>
                <c:pt idx="48">
                  <c:v>2400</c:v>
                </c:pt>
                <c:pt idx="49">
                  <c:v>2450</c:v>
                </c:pt>
                <c:pt idx="50">
                  <c:v>2500</c:v>
                </c:pt>
                <c:pt idx="51">
                  <c:v>2550</c:v>
                </c:pt>
                <c:pt idx="52">
                  <c:v>2600</c:v>
                </c:pt>
                <c:pt idx="53">
                  <c:v>2650</c:v>
                </c:pt>
                <c:pt idx="54">
                  <c:v>2700</c:v>
                </c:pt>
                <c:pt idx="55">
                  <c:v>2750</c:v>
                </c:pt>
                <c:pt idx="56">
                  <c:v>2800</c:v>
                </c:pt>
                <c:pt idx="57">
                  <c:v>2850</c:v>
                </c:pt>
                <c:pt idx="58">
                  <c:v>2900</c:v>
                </c:pt>
                <c:pt idx="59">
                  <c:v>2950</c:v>
                </c:pt>
                <c:pt idx="60">
                  <c:v>3000</c:v>
                </c:pt>
                <c:pt idx="61">
                  <c:v>3050</c:v>
                </c:pt>
                <c:pt idx="62">
                  <c:v>3100</c:v>
                </c:pt>
                <c:pt idx="63">
                  <c:v>3150</c:v>
                </c:pt>
                <c:pt idx="64">
                  <c:v>3200</c:v>
                </c:pt>
                <c:pt idx="65">
                  <c:v>3250</c:v>
                </c:pt>
                <c:pt idx="66">
                  <c:v>3300</c:v>
                </c:pt>
                <c:pt idx="67">
                  <c:v>3350</c:v>
                </c:pt>
                <c:pt idx="68">
                  <c:v>3400</c:v>
                </c:pt>
                <c:pt idx="69">
                  <c:v>3450</c:v>
                </c:pt>
                <c:pt idx="70">
                  <c:v>3500</c:v>
                </c:pt>
                <c:pt idx="71">
                  <c:v>3550</c:v>
                </c:pt>
                <c:pt idx="72">
                  <c:v>3600</c:v>
                </c:pt>
                <c:pt idx="73">
                  <c:v>3650</c:v>
                </c:pt>
                <c:pt idx="74">
                  <c:v>3700</c:v>
                </c:pt>
                <c:pt idx="75">
                  <c:v>3750</c:v>
                </c:pt>
                <c:pt idx="76">
                  <c:v>3800</c:v>
                </c:pt>
                <c:pt idx="77">
                  <c:v>3850</c:v>
                </c:pt>
                <c:pt idx="78">
                  <c:v>3900</c:v>
                </c:pt>
                <c:pt idx="79">
                  <c:v>3950</c:v>
                </c:pt>
                <c:pt idx="80">
                  <c:v>4000</c:v>
                </c:pt>
                <c:pt idx="81">
                  <c:v>4050</c:v>
                </c:pt>
                <c:pt idx="82">
                  <c:v>4100</c:v>
                </c:pt>
                <c:pt idx="83">
                  <c:v>4150</c:v>
                </c:pt>
                <c:pt idx="84">
                  <c:v>4200</c:v>
                </c:pt>
                <c:pt idx="85">
                  <c:v>4250</c:v>
                </c:pt>
                <c:pt idx="86">
                  <c:v>4300</c:v>
                </c:pt>
                <c:pt idx="87">
                  <c:v>4350</c:v>
                </c:pt>
                <c:pt idx="88">
                  <c:v>4400</c:v>
                </c:pt>
                <c:pt idx="89">
                  <c:v>4450</c:v>
                </c:pt>
                <c:pt idx="90">
                  <c:v>4500</c:v>
                </c:pt>
                <c:pt idx="91">
                  <c:v>4550</c:v>
                </c:pt>
                <c:pt idx="92">
                  <c:v>4600</c:v>
                </c:pt>
                <c:pt idx="93">
                  <c:v>4650</c:v>
                </c:pt>
                <c:pt idx="94">
                  <c:v>4700</c:v>
                </c:pt>
                <c:pt idx="95">
                  <c:v>4750</c:v>
                </c:pt>
                <c:pt idx="96">
                  <c:v>4800</c:v>
                </c:pt>
                <c:pt idx="97">
                  <c:v>4850</c:v>
                </c:pt>
                <c:pt idx="98">
                  <c:v>4900</c:v>
                </c:pt>
                <c:pt idx="99">
                  <c:v>4950</c:v>
                </c:pt>
                <c:pt idx="100">
                  <c:v>5000</c:v>
                </c:pt>
                <c:pt idx="101">
                  <c:v>5050</c:v>
                </c:pt>
                <c:pt idx="102">
                  <c:v>5100</c:v>
                </c:pt>
                <c:pt idx="103">
                  <c:v>5150</c:v>
                </c:pt>
                <c:pt idx="104">
                  <c:v>5200</c:v>
                </c:pt>
                <c:pt idx="105">
                  <c:v>5250</c:v>
                </c:pt>
                <c:pt idx="106">
                  <c:v>5300</c:v>
                </c:pt>
                <c:pt idx="107">
                  <c:v>5350</c:v>
                </c:pt>
                <c:pt idx="108">
                  <c:v>5400</c:v>
                </c:pt>
                <c:pt idx="109">
                  <c:v>5450</c:v>
                </c:pt>
                <c:pt idx="110">
                  <c:v>5500</c:v>
                </c:pt>
                <c:pt idx="111">
                  <c:v>5550</c:v>
                </c:pt>
                <c:pt idx="112">
                  <c:v>5600</c:v>
                </c:pt>
                <c:pt idx="113">
                  <c:v>5650</c:v>
                </c:pt>
                <c:pt idx="114">
                  <c:v>5700</c:v>
                </c:pt>
                <c:pt idx="115">
                  <c:v>5750</c:v>
                </c:pt>
                <c:pt idx="116">
                  <c:v>5800</c:v>
                </c:pt>
                <c:pt idx="117">
                  <c:v>5850</c:v>
                </c:pt>
                <c:pt idx="118">
                  <c:v>5900</c:v>
                </c:pt>
                <c:pt idx="119">
                  <c:v>5950</c:v>
                </c:pt>
                <c:pt idx="120">
                  <c:v>6000</c:v>
                </c:pt>
                <c:pt idx="121">
                  <c:v>6050</c:v>
                </c:pt>
                <c:pt idx="122">
                  <c:v>6100</c:v>
                </c:pt>
                <c:pt idx="123">
                  <c:v>6150</c:v>
                </c:pt>
                <c:pt idx="124">
                  <c:v>6200</c:v>
                </c:pt>
                <c:pt idx="125">
                  <c:v>6250</c:v>
                </c:pt>
                <c:pt idx="126">
                  <c:v>6300</c:v>
                </c:pt>
                <c:pt idx="127">
                  <c:v>6350</c:v>
                </c:pt>
                <c:pt idx="128">
                  <c:v>6400</c:v>
                </c:pt>
                <c:pt idx="129">
                  <c:v>6450</c:v>
                </c:pt>
                <c:pt idx="130">
                  <c:v>6500</c:v>
                </c:pt>
                <c:pt idx="131">
                  <c:v>6550</c:v>
                </c:pt>
                <c:pt idx="132">
                  <c:v>6600</c:v>
                </c:pt>
                <c:pt idx="133">
                  <c:v>6650</c:v>
                </c:pt>
                <c:pt idx="134">
                  <c:v>6700</c:v>
                </c:pt>
                <c:pt idx="135">
                  <c:v>6750</c:v>
                </c:pt>
                <c:pt idx="136">
                  <c:v>6800</c:v>
                </c:pt>
                <c:pt idx="137">
                  <c:v>6850</c:v>
                </c:pt>
                <c:pt idx="138">
                  <c:v>6900</c:v>
                </c:pt>
                <c:pt idx="139">
                  <c:v>6950</c:v>
                </c:pt>
                <c:pt idx="140">
                  <c:v>7000</c:v>
                </c:pt>
                <c:pt idx="141">
                  <c:v>7050</c:v>
                </c:pt>
                <c:pt idx="142">
                  <c:v>7100</c:v>
                </c:pt>
                <c:pt idx="143">
                  <c:v>7150</c:v>
                </c:pt>
                <c:pt idx="144">
                  <c:v>7200</c:v>
                </c:pt>
                <c:pt idx="145">
                  <c:v>7250</c:v>
                </c:pt>
                <c:pt idx="146">
                  <c:v>7300</c:v>
                </c:pt>
                <c:pt idx="147">
                  <c:v>7350</c:v>
                </c:pt>
                <c:pt idx="148">
                  <c:v>7400</c:v>
                </c:pt>
                <c:pt idx="149">
                  <c:v>7450</c:v>
                </c:pt>
                <c:pt idx="150">
                  <c:v>7500</c:v>
                </c:pt>
                <c:pt idx="151">
                  <c:v>7550</c:v>
                </c:pt>
                <c:pt idx="152">
                  <c:v>7600</c:v>
                </c:pt>
                <c:pt idx="153">
                  <c:v>7650</c:v>
                </c:pt>
                <c:pt idx="154">
                  <c:v>7700</c:v>
                </c:pt>
                <c:pt idx="155">
                  <c:v>7750</c:v>
                </c:pt>
                <c:pt idx="156">
                  <c:v>7800</c:v>
                </c:pt>
                <c:pt idx="157">
                  <c:v>7850</c:v>
                </c:pt>
                <c:pt idx="158">
                  <c:v>7900</c:v>
                </c:pt>
                <c:pt idx="159">
                  <c:v>7950</c:v>
                </c:pt>
                <c:pt idx="160">
                  <c:v>8000</c:v>
                </c:pt>
                <c:pt idx="161">
                  <c:v>8050</c:v>
                </c:pt>
                <c:pt idx="162">
                  <c:v>8100</c:v>
                </c:pt>
                <c:pt idx="163">
                  <c:v>8150</c:v>
                </c:pt>
                <c:pt idx="164">
                  <c:v>8200</c:v>
                </c:pt>
                <c:pt idx="165">
                  <c:v>8250</c:v>
                </c:pt>
                <c:pt idx="166">
                  <c:v>8300</c:v>
                </c:pt>
                <c:pt idx="167">
                  <c:v>8350</c:v>
                </c:pt>
                <c:pt idx="168">
                  <c:v>8400</c:v>
                </c:pt>
                <c:pt idx="169">
                  <c:v>8450</c:v>
                </c:pt>
                <c:pt idx="170">
                  <c:v>8500</c:v>
                </c:pt>
                <c:pt idx="171">
                  <c:v>8550</c:v>
                </c:pt>
                <c:pt idx="172">
                  <c:v>8600</c:v>
                </c:pt>
                <c:pt idx="173">
                  <c:v>8650</c:v>
                </c:pt>
                <c:pt idx="174">
                  <c:v>8700</c:v>
                </c:pt>
                <c:pt idx="175">
                  <c:v>8750</c:v>
                </c:pt>
                <c:pt idx="176">
                  <c:v>8800</c:v>
                </c:pt>
                <c:pt idx="177">
                  <c:v>8850</c:v>
                </c:pt>
                <c:pt idx="178">
                  <c:v>8900</c:v>
                </c:pt>
                <c:pt idx="179">
                  <c:v>8950</c:v>
                </c:pt>
                <c:pt idx="180">
                  <c:v>9000</c:v>
                </c:pt>
                <c:pt idx="181">
                  <c:v>9050</c:v>
                </c:pt>
                <c:pt idx="182">
                  <c:v>9100</c:v>
                </c:pt>
                <c:pt idx="183">
                  <c:v>9150</c:v>
                </c:pt>
                <c:pt idx="184">
                  <c:v>9200</c:v>
                </c:pt>
                <c:pt idx="185">
                  <c:v>9250</c:v>
                </c:pt>
                <c:pt idx="186">
                  <c:v>9300</c:v>
                </c:pt>
                <c:pt idx="187">
                  <c:v>9350</c:v>
                </c:pt>
                <c:pt idx="188">
                  <c:v>9400</c:v>
                </c:pt>
                <c:pt idx="189">
                  <c:v>9450</c:v>
                </c:pt>
                <c:pt idx="190">
                  <c:v>9500</c:v>
                </c:pt>
                <c:pt idx="191">
                  <c:v>9550</c:v>
                </c:pt>
                <c:pt idx="192">
                  <c:v>9600</c:v>
                </c:pt>
                <c:pt idx="193">
                  <c:v>9650</c:v>
                </c:pt>
                <c:pt idx="194">
                  <c:v>9700</c:v>
                </c:pt>
                <c:pt idx="195">
                  <c:v>9750</c:v>
                </c:pt>
                <c:pt idx="196">
                  <c:v>9800</c:v>
                </c:pt>
                <c:pt idx="197">
                  <c:v>9850</c:v>
                </c:pt>
                <c:pt idx="198">
                  <c:v>9900</c:v>
                </c:pt>
                <c:pt idx="199">
                  <c:v>9950</c:v>
                </c:pt>
                <c:pt idx="200">
                  <c:v>10000</c:v>
                </c:pt>
              </c:numCache>
            </c:numRef>
          </c:cat>
          <c:val>
            <c:numRef>
              <c:f>Лист1!$O$58:$O$258</c:f>
              <c:numCache>
                <c:formatCode>General</c:formatCode>
                <c:ptCount val="201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  <c:pt idx="8">
                  <c:v>3</c:v>
                </c:pt>
                <c:pt idx="9">
                  <c:v>3</c:v>
                </c:pt>
                <c:pt idx="10">
                  <c:v>3</c:v>
                </c:pt>
                <c:pt idx="11">
                  <c:v>3</c:v>
                </c:pt>
                <c:pt idx="12">
                  <c:v>3</c:v>
                </c:pt>
                <c:pt idx="13">
                  <c:v>3</c:v>
                </c:pt>
                <c:pt idx="14">
                  <c:v>3</c:v>
                </c:pt>
                <c:pt idx="15">
                  <c:v>8</c:v>
                </c:pt>
                <c:pt idx="16">
                  <c:v>8</c:v>
                </c:pt>
                <c:pt idx="17">
                  <c:v>8</c:v>
                </c:pt>
                <c:pt idx="18">
                  <c:v>8</c:v>
                </c:pt>
                <c:pt idx="19">
                  <c:v>8</c:v>
                </c:pt>
                <c:pt idx="20">
                  <c:v>8</c:v>
                </c:pt>
                <c:pt idx="21">
                  <c:v>8</c:v>
                </c:pt>
                <c:pt idx="22">
                  <c:v>8</c:v>
                </c:pt>
                <c:pt idx="23">
                  <c:v>8</c:v>
                </c:pt>
                <c:pt idx="24">
                  <c:v>8</c:v>
                </c:pt>
                <c:pt idx="25">
                  <c:v>8</c:v>
                </c:pt>
                <c:pt idx="26">
                  <c:v>8</c:v>
                </c:pt>
                <c:pt idx="27">
                  <c:v>8</c:v>
                </c:pt>
                <c:pt idx="28">
                  <c:v>8</c:v>
                </c:pt>
                <c:pt idx="29">
                  <c:v>8</c:v>
                </c:pt>
                <c:pt idx="30">
                  <c:v>8</c:v>
                </c:pt>
                <c:pt idx="31">
                  <c:v>8</c:v>
                </c:pt>
                <c:pt idx="32">
                  <c:v>8</c:v>
                </c:pt>
                <c:pt idx="33">
                  <c:v>8</c:v>
                </c:pt>
                <c:pt idx="34">
                  <c:v>8</c:v>
                </c:pt>
                <c:pt idx="35">
                  <c:v>8</c:v>
                </c:pt>
                <c:pt idx="36">
                  <c:v>6</c:v>
                </c:pt>
                <c:pt idx="37">
                  <c:v>6</c:v>
                </c:pt>
                <c:pt idx="38">
                  <c:v>6</c:v>
                </c:pt>
                <c:pt idx="39">
                  <c:v>6</c:v>
                </c:pt>
                <c:pt idx="40">
                  <c:v>6</c:v>
                </c:pt>
                <c:pt idx="41">
                  <c:v>6</c:v>
                </c:pt>
                <c:pt idx="42">
                  <c:v>6</c:v>
                </c:pt>
                <c:pt idx="43">
                  <c:v>6</c:v>
                </c:pt>
                <c:pt idx="44">
                  <c:v>6</c:v>
                </c:pt>
                <c:pt idx="45">
                  <c:v>6</c:v>
                </c:pt>
                <c:pt idx="46">
                  <c:v>6</c:v>
                </c:pt>
                <c:pt idx="47">
                  <c:v>6</c:v>
                </c:pt>
                <c:pt idx="48">
                  <c:v>6</c:v>
                </c:pt>
                <c:pt idx="49">
                  <c:v>6</c:v>
                </c:pt>
                <c:pt idx="50">
                  <c:v>6</c:v>
                </c:pt>
                <c:pt idx="51">
                  <c:v>6</c:v>
                </c:pt>
                <c:pt idx="52">
                  <c:v>6</c:v>
                </c:pt>
                <c:pt idx="53">
                  <c:v>6</c:v>
                </c:pt>
                <c:pt idx="54">
                  <c:v>6</c:v>
                </c:pt>
                <c:pt idx="55">
                  <c:v>6</c:v>
                </c:pt>
                <c:pt idx="56">
                  <c:v>6</c:v>
                </c:pt>
                <c:pt idx="57">
                  <c:v>3</c:v>
                </c:pt>
                <c:pt idx="58">
                  <c:v>3</c:v>
                </c:pt>
                <c:pt idx="59">
                  <c:v>3</c:v>
                </c:pt>
                <c:pt idx="60">
                  <c:v>3</c:v>
                </c:pt>
                <c:pt idx="61">
                  <c:v>3</c:v>
                </c:pt>
                <c:pt idx="62">
                  <c:v>3</c:v>
                </c:pt>
                <c:pt idx="63">
                  <c:v>3</c:v>
                </c:pt>
                <c:pt idx="64">
                  <c:v>3</c:v>
                </c:pt>
                <c:pt idx="65">
                  <c:v>3</c:v>
                </c:pt>
                <c:pt idx="66">
                  <c:v>3</c:v>
                </c:pt>
                <c:pt idx="67">
                  <c:v>3</c:v>
                </c:pt>
                <c:pt idx="68">
                  <c:v>3</c:v>
                </c:pt>
                <c:pt idx="69">
                  <c:v>3</c:v>
                </c:pt>
                <c:pt idx="70">
                  <c:v>3</c:v>
                </c:pt>
                <c:pt idx="71">
                  <c:v>3</c:v>
                </c:pt>
                <c:pt idx="72">
                  <c:v>3</c:v>
                </c:pt>
                <c:pt idx="73">
                  <c:v>3</c:v>
                </c:pt>
                <c:pt idx="74">
                  <c:v>3</c:v>
                </c:pt>
                <c:pt idx="75">
                  <c:v>3</c:v>
                </c:pt>
                <c:pt idx="76">
                  <c:v>3</c:v>
                </c:pt>
                <c:pt idx="77">
                  <c:v>3</c:v>
                </c:pt>
                <c:pt idx="78">
                  <c:v>3</c:v>
                </c:pt>
                <c:pt idx="79">
                  <c:v>3</c:v>
                </c:pt>
                <c:pt idx="80">
                  <c:v>3</c:v>
                </c:pt>
                <c:pt idx="81">
                  <c:v>3</c:v>
                </c:pt>
                <c:pt idx="82">
                  <c:v>3</c:v>
                </c:pt>
                <c:pt idx="83">
                  <c:v>3</c:v>
                </c:pt>
                <c:pt idx="84">
                  <c:v>3</c:v>
                </c:pt>
                <c:pt idx="85">
                  <c:v>3</c:v>
                </c:pt>
                <c:pt idx="86">
                  <c:v>3</c:v>
                </c:pt>
                <c:pt idx="87">
                  <c:v>3</c:v>
                </c:pt>
                <c:pt idx="88">
                  <c:v>3</c:v>
                </c:pt>
                <c:pt idx="89">
                  <c:v>3</c:v>
                </c:pt>
                <c:pt idx="90">
                  <c:v>3</c:v>
                </c:pt>
                <c:pt idx="91">
                  <c:v>3</c:v>
                </c:pt>
                <c:pt idx="92">
                  <c:v>3</c:v>
                </c:pt>
                <c:pt idx="93">
                  <c:v>3</c:v>
                </c:pt>
                <c:pt idx="94">
                  <c:v>3</c:v>
                </c:pt>
                <c:pt idx="95">
                  <c:v>3</c:v>
                </c:pt>
                <c:pt idx="96">
                  <c:v>3</c:v>
                </c:pt>
                <c:pt idx="97">
                  <c:v>3</c:v>
                </c:pt>
                <c:pt idx="98">
                  <c:v>3</c:v>
                </c:pt>
                <c:pt idx="99">
                  <c:v>3</c:v>
                </c:pt>
                <c:pt idx="100">
                  <c:v>3</c:v>
                </c:pt>
                <c:pt idx="101">
                  <c:v>2</c:v>
                </c:pt>
                <c:pt idx="102">
                  <c:v>2</c:v>
                </c:pt>
                <c:pt idx="103">
                  <c:v>2</c:v>
                </c:pt>
                <c:pt idx="104">
                  <c:v>2</c:v>
                </c:pt>
                <c:pt idx="105">
                  <c:v>2</c:v>
                </c:pt>
                <c:pt idx="106">
                  <c:v>2</c:v>
                </c:pt>
                <c:pt idx="107">
                  <c:v>2</c:v>
                </c:pt>
                <c:pt idx="108">
                  <c:v>2</c:v>
                </c:pt>
                <c:pt idx="109">
                  <c:v>2</c:v>
                </c:pt>
                <c:pt idx="110">
                  <c:v>2</c:v>
                </c:pt>
                <c:pt idx="111">
                  <c:v>2</c:v>
                </c:pt>
                <c:pt idx="112">
                  <c:v>2</c:v>
                </c:pt>
                <c:pt idx="113">
                  <c:v>2</c:v>
                </c:pt>
                <c:pt idx="114">
                  <c:v>2</c:v>
                </c:pt>
                <c:pt idx="115">
                  <c:v>2</c:v>
                </c:pt>
                <c:pt idx="116">
                  <c:v>2</c:v>
                </c:pt>
                <c:pt idx="117">
                  <c:v>2</c:v>
                </c:pt>
                <c:pt idx="118">
                  <c:v>2</c:v>
                </c:pt>
                <c:pt idx="119">
                  <c:v>2</c:v>
                </c:pt>
                <c:pt idx="120">
                  <c:v>1</c:v>
                </c:pt>
                <c:pt idx="121">
                  <c:v>1</c:v>
                </c:pt>
                <c:pt idx="122">
                  <c:v>1</c:v>
                </c:pt>
                <c:pt idx="123">
                  <c:v>1</c:v>
                </c:pt>
                <c:pt idx="124">
                  <c:v>1</c:v>
                </c:pt>
                <c:pt idx="125">
                  <c:v>1</c:v>
                </c:pt>
                <c:pt idx="126">
                  <c:v>1</c:v>
                </c:pt>
                <c:pt idx="127">
                  <c:v>1</c:v>
                </c:pt>
                <c:pt idx="128">
                  <c:v>1</c:v>
                </c:pt>
                <c:pt idx="129">
                  <c:v>1</c:v>
                </c:pt>
                <c:pt idx="130">
                  <c:v>1</c:v>
                </c:pt>
                <c:pt idx="131">
                  <c:v>1</c:v>
                </c:pt>
                <c:pt idx="132">
                  <c:v>1</c:v>
                </c:pt>
                <c:pt idx="133">
                  <c:v>1</c:v>
                </c:pt>
                <c:pt idx="134">
                  <c:v>1</c:v>
                </c:pt>
                <c:pt idx="135">
                  <c:v>1</c:v>
                </c:pt>
                <c:pt idx="136">
                  <c:v>1</c:v>
                </c:pt>
                <c:pt idx="137">
                  <c:v>1</c:v>
                </c:pt>
                <c:pt idx="138">
                  <c:v>1</c:v>
                </c:pt>
                <c:pt idx="139">
                  <c:v>1</c:v>
                </c:pt>
                <c:pt idx="14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36D-4E16-87C3-6C9217CBA4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577287264"/>
        <c:axId val="691157360"/>
      </c:barChart>
      <c:catAx>
        <c:axId val="577287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491347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91157360"/>
        <c:crosses val="autoZero"/>
        <c:auto val="1"/>
        <c:lblAlgn val="ctr"/>
        <c:lblOffset val="100"/>
        <c:noMultiLvlLbl val="0"/>
      </c:catAx>
      <c:valAx>
        <c:axId val="691157360"/>
        <c:scaling>
          <c:orientation val="minMax"/>
          <c:max val="27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491347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77287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61162910899389933"/>
          <c:y val="7.0693309323584703E-3"/>
          <c:w val="0.37172871118620454"/>
          <c:h val="0.5468689682812480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rgbClr val="491347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 sz="1400"/>
      </a:pPr>
      <a:endParaRPr lang="ru-RU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420DB">
                <a:alpha val="50000"/>
              </a:srgbClr>
            </a:solidFill>
            <a:ln>
              <a:solidFill>
                <a:srgbClr val="1111FF"/>
              </a:solidFill>
            </a:ln>
            <a:effectLst/>
          </c:spPr>
          <c:invertIfNegative val="0"/>
          <c:cat>
            <c:numRef>
              <c:f>Лист1!$AB$67:$AB$72</c:f>
              <c:numCache>
                <c:formatCode>General</c:formatCode>
                <c:ptCount val="6"/>
                <c:pt idx="0">
                  <c:v>194</c:v>
                </c:pt>
                <c:pt idx="1">
                  <c:v>1598.0409909150246</c:v>
                </c:pt>
                <c:pt idx="2">
                  <c:v>3002.0819818300492</c:v>
                </c:pt>
                <c:pt idx="3">
                  <c:v>4406.1229727450736</c:v>
                </c:pt>
                <c:pt idx="4">
                  <c:v>5810.1639636600985</c:v>
                </c:pt>
                <c:pt idx="5">
                  <c:v>7214.2049545751233</c:v>
                </c:pt>
              </c:numCache>
            </c:numRef>
          </c:cat>
          <c:val>
            <c:numRef>
              <c:f>Лист1!$AC$67:$AC$72</c:f>
              <c:numCache>
                <c:formatCode>General</c:formatCode>
                <c:ptCount val="6"/>
                <c:pt idx="0">
                  <c:v>0.14285714285714285</c:v>
                </c:pt>
                <c:pt idx="1">
                  <c:v>0.21428571428571427</c:v>
                </c:pt>
                <c:pt idx="2">
                  <c:v>0.42857142857142855</c:v>
                </c:pt>
                <c:pt idx="3">
                  <c:v>0.64285714285714279</c:v>
                </c:pt>
                <c:pt idx="4">
                  <c:v>0.8571428571428571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4CE-4649-AEE6-A4D9DD830C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702080832"/>
        <c:axId val="749605744"/>
      </c:barChart>
      <c:lineChart>
        <c:grouping val="standard"/>
        <c:varyColors val="0"/>
        <c:ser>
          <c:idx val="1"/>
          <c:order val="1"/>
          <c:spPr>
            <a:ln w="25400" cap="rnd">
              <a:solidFill>
                <a:srgbClr val="1111FF"/>
              </a:solidFill>
              <a:round/>
              <a:tailEnd type="none"/>
            </a:ln>
            <a:effectLst/>
          </c:spPr>
          <c:marker>
            <c:symbol val="circle"/>
            <c:size val="5"/>
            <c:spPr>
              <a:solidFill>
                <a:srgbClr val="1111FF"/>
              </a:solidFill>
              <a:ln w="9525">
                <a:solidFill>
                  <a:srgbClr val="000076"/>
                </a:solidFill>
              </a:ln>
              <a:effectLst/>
            </c:spPr>
          </c:marker>
          <c:cat>
            <c:numRef>
              <c:f>Лист1!$V$58:$V$64</c:f>
              <c:numCache>
                <c:formatCode>General</c:formatCode>
                <c:ptCount val="7"/>
                <c:pt idx="0">
                  <c:v>63</c:v>
                </c:pt>
                <c:pt idx="1">
                  <c:v>1608.3878174060178</c:v>
                </c:pt>
                <c:pt idx="2">
                  <c:v>3153.7756348120356</c:v>
                </c:pt>
                <c:pt idx="3">
                  <c:v>4699.1634522180539</c:v>
                </c:pt>
                <c:pt idx="4">
                  <c:v>6244.5512696240712</c:v>
                </c:pt>
                <c:pt idx="5">
                  <c:v>7789.9390870300895</c:v>
                </c:pt>
                <c:pt idx="6">
                  <c:v>9335.3269044361077</c:v>
                </c:pt>
              </c:numCache>
            </c:numRef>
          </c:cat>
          <c:val>
            <c:numRef>
              <c:f>Лист1!$AD$67:$AD$72</c:f>
              <c:numCache>
                <c:formatCode>General</c:formatCode>
                <c:ptCount val="6"/>
                <c:pt idx="0">
                  <c:v>0.14285714285714285</c:v>
                </c:pt>
                <c:pt idx="1">
                  <c:v>0.21428571428571427</c:v>
                </c:pt>
                <c:pt idx="2">
                  <c:v>0.42857142857142855</c:v>
                </c:pt>
                <c:pt idx="3">
                  <c:v>0.64285714285714279</c:v>
                </c:pt>
                <c:pt idx="4">
                  <c:v>0.8571428571428571</c:v>
                </c:pt>
                <c:pt idx="5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4CE-4649-AEE6-A4D9DD830C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02080832"/>
        <c:axId val="749605744"/>
      </c:lineChart>
      <c:catAx>
        <c:axId val="702080832"/>
        <c:scaling>
          <c:orientation val="minMax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" sourceLinked="0"/>
        <c:majorTickMark val="none"/>
        <c:minorTickMark val="none"/>
        <c:tickLblPos val="nextTo"/>
        <c:spPr>
          <a:noFill/>
          <a:ln w="9525" cap="flat" cmpd="sng" algn="ctr">
            <a:solidFill>
              <a:srgbClr val="1111FF"/>
            </a:solidFill>
            <a:round/>
            <a:tailEnd type="stealth"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400" b="0" i="0" u="none" strike="noStrike" kern="1200" baseline="0">
                <a:solidFill>
                  <a:srgbClr val="491347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49605744"/>
        <c:crosses val="autoZero"/>
        <c:auto val="1"/>
        <c:lblAlgn val="ctr"/>
        <c:lblOffset val="100"/>
        <c:noMultiLvlLbl val="0"/>
      </c:catAx>
      <c:valAx>
        <c:axId val="749605744"/>
        <c:scaling>
          <c:orientation val="minMax"/>
          <c:max val="1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7020808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b="1" dirty="0"/>
              <a:t>Ноябрь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1"/>
          <c:spPr>
            <a:solidFill>
              <a:schemeClr val="accent2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numRef>
              <c:f>Ноябрь!$V$3:$V$9</c:f>
              <c:numCache>
                <c:formatCode>0</c:formatCode>
                <c:ptCount val="7"/>
                <c:pt idx="0" formatCode="General">
                  <c:v>0</c:v>
                </c:pt>
                <c:pt idx="1">
                  <c:v>558.21473013290836</c:v>
                </c:pt>
                <c:pt idx="2">
                  <c:v>1116.4294602658167</c:v>
                </c:pt>
                <c:pt idx="3">
                  <c:v>1674.644190398725</c:v>
                </c:pt>
                <c:pt idx="4">
                  <c:v>2232.858920531633</c:v>
                </c:pt>
                <c:pt idx="5">
                  <c:v>2791.0736506645417</c:v>
                </c:pt>
                <c:pt idx="6">
                  <c:v>3349.2883807974495</c:v>
                </c:pt>
              </c:numCache>
            </c:numRef>
          </c:cat>
          <c:val>
            <c:numRef>
              <c:f>Ноябрь!$W$3:$W$9</c:f>
              <c:numCache>
                <c:formatCode>General</c:formatCode>
                <c:ptCount val="7"/>
                <c:pt idx="0">
                  <c:v>5</c:v>
                </c:pt>
                <c:pt idx="1">
                  <c:v>10</c:v>
                </c:pt>
                <c:pt idx="2">
                  <c:v>8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75-4353-8E70-45C4CE452F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55910696"/>
        <c:axId val="455910368"/>
      </c:barChart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tx1">
                  <a:lumMod val="95000"/>
                  <a:lumOff val="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>
                  <a:lumMod val="95000"/>
                  <a:lumOff val="5000"/>
                </a:schemeClr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  <a:effectLst/>
            </c:spPr>
          </c:marker>
          <c:xVal>
            <c:numRef>
              <c:f>Ноябрь!$S$3:$S$10</c:f>
              <c:numCache>
                <c:formatCode>General</c:formatCode>
                <c:ptCount val="8"/>
                <c:pt idx="0">
                  <c:v>0</c:v>
                </c:pt>
                <c:pt idx="1">
                  <c:v>279</c:v>
                </c:pt>
                <c:pt idx="2">
                  <c:v>837</c:v>
                </c:pt>
                <c:pt idx="3">
                  <c:v>1396</c:v>
                </c:pt>
                <c:pt idx="4">
                  <c:v>1954</c:v>
                </c:pt>
                <c:pt idx="5">
                  <c:v>2512</c:v>
                </c:pt>
                <c:pt idx="6">
                  <c:v>3070</c:v>
                </c:pt>
                <c:pt idx="7">
                  <c:v>3628</c:v>
                </c:pt>
              </c:numCache>
            </c:numRef>
          </c:xVal>
          <c:yVal>
            <c:numRef>
              <c:f>Ноябрь!$T$3:$T$10</c:f>
              <c:numCache>
                <c:formatCode>0.00</c:formatCode>
                <c:ptCount val="8"/>
                <c:pt idx="0" formatCode="General">
                  <c:v>0</c:v>
                </c:pt>
                <c:pt idx="1">
                  <c:v>0.16666666666666666</c:v>
                </c:pt>
                <c:pt idx="2">
                  <c:v>0.5</c:v>
                </c:pt>
                <c:pt idx="3">
                  <c:v>0.76666666666666661</c:v>
                </c:pt>
                <c:pt idx="4">
                  <c:v>0.83333333333333326</c:v>
                </c:pt>
                <c:pt idx="5">
                  <c:v>0.89999999999999991</c:v>
                </c:pt>
                <c:pt idx="6">
                  <c:v>0.96666666666666656</c:v>
                </c:pt>
                <c:pt idx="7">
                  <c:v>0.99999999999999989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975-4353-8E70-45C4CE452F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85874048"/>
        <c:axId val="485867488"/>
      </c:scatterChart>
      <c:valAx>
        <c:axId val="4858740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85867488"/>
        <c:crosses val="autoZero"/>
        <c:crossBetween val="midCat"/>
      </c:valAx>
      <c:valAx>
        <c:axId val="48586748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85874048"/>
        <c:crosses val="autoZero"/>
        <c:crossBetween val="midCat"/>
      </c:valAx>
      <c:valAx>
        <c:axId val="455910368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55910696"/>
        <c:crosses val="max"/>
        <c:crossBetween val="between"/>
      </c:valAx>
      <c:catAx>
        <c:axId val="45591069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45591036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b="1" dirty="0"/>
              <a:t>Сентябрь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1"/>
          <c:spPr>
            <a:solidFill>
              <a:schemeClr val="accent2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numRef>
              <c:f>Сентябрь!$Y$4:$Y$10</c:f>
              <c:numCache>
                <c:formatCode>0</c:formatCode>
                <c:ptCount val="7"/>
                <c:pt idx="0" formatCode="General">
                  <c:v>0</c:v>
                </c:pt>
                <c:pt idx="1">
                  <c:v>271.01657413123797</c:v>
                </c:pt>
                <c:pt idx="2">
                  <c:v>542.03314826247606</c:v>
                </c:pt>
                <c:pt idx="3">
                  <c:v>813.04972239371409</c:v>
                </c:pt>
                <c:pt idx="4">
                  <c:v>1084.0662965249521</c:v>
                </c:pt>
                <c:pt idx="5">
                  <c:v>1355.0828706561902</c:v>
                </c:pt>
                <c:pt idx="6">
                  <c:v>1626.0994447874282</c:v>
                </c:pt>
              </c:numCache>
            </c:numRef>
          </c:cat>
          <c:val>
            <c:numRef>
              <c:f>Сентябрь!$Z$4:$Z$10</c:f>
              <c:numCache>
                <c:formatCode>General</c:formatCode>
                <c:ptCount val="7"/>
                <c:pt idx="0">
                  <c:v>8</c:v>
                </c:pt>
                <c:pt idx="1">
                  <c:v>10</c:v>
                </c:pt>
                <c:pt idx="2">
                  <c:v>5</c:v>
                </c:pt>
                <c:pt idx="3">
                  <c:v>1</c:v>
                </c:pt>
                <c:pt idx="4">
                  <c:v>1</c:v>
                </c:pt>
                <c:pt idx="5">
                  <c:v>2</c:v>
                </c:pt>
                <c:pt idx="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59-40BA-8BF2-F9231DE898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84077384"/>
        <c:axId val="484078040"/>
      </c:barChart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dk1">
                  <a:tint val="885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dk1">
                  <a:tint val="88500"/>
                </a:schemeClr>
              </a:solidFill>
              <a:ln w="9525">
                <a:solidFill>
                  <a:schemeClr val="dk1">
                    <a:tint val="88500"/>
                  </a:schemeClr>
                </a:solidFill>
              </a:ln>
              <a:effectLst/>
            </c:spPr>
          </c:marker>
          <c:xVal>
            <c:numRef>
              <c:f>Сентябрь!$U$4:$U$11</c:f>
              <c:numCache>
                <c:formatCode>0</c:formatCode>
                <c:ptCount val="8"/>
                <c:pt idx="0">
                  <c:v>0</c:v>
                </c:pt>
                <c:pt idx="1">
                  <c:v>135.50828706561902</c:v>
                </c:pt>
                <c:pt idx="2">
                  <c:v>406.52486119685705</c:v>
                </c:pt>
                <c:pt idx="3">
                  <c:v>677.54143532809508</c:v>
                </c:pt>
                <c:pt idx="4">
                  <c:v>948.55800945933311</c:v>
                </c:pt>
                <c:pt idx="5">
                  <c:v>1219.5745835905711</c:v>
                </c:pt>
                <c:pt idx="6">
                  <c:v>1490.5911577218092</c:v>
                </c:pt>
                <c:pt idx="7">
                  <c:v>1761</c:v>
                </c:pt>
              </c:numCache>
            </c:numRef>
          </c:xVal>
          <c:yVal>
            <c:numRef>
              <c:f>Сентябрь!$V$4:$V$11</c:f>
              <c:numCache>
                <c:formatCode>0.00</c:formatCode>
                <c:ptCount val="8"/>
                <c:pt idx="0" formatCode="General">
                  <c:v>0</c:v>
                </c:pt>
                <c:pt idx="1">
                  <c:v>0.2857142857142857</c:v>
                </c:pt>
                <c:pt idx="2">
                  <c:v>0.64285714285714279</c:v>
                </c:pt>
                <c:pt idx="3">
                  <c:v>0.8214285714285714</c:v>
                </c:pt>
                <c:pt idx="4">
                  <c:v>0.8571428571428571</c:v>
                </c:pt>
                <c:pt idx="5">
                  <c:v>0.89285714285714279</c:v>
                </c:pt>
                <c:pt idx="6">
                  <c:v>0.96428571428571419</c:v>
                </c:pt>
                <c:pt idx="7">
                  <c:v>0.99999999999999989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C59-40BA-8BF2-F9231DE898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7015264"/>
        <c:axId val="227015592"/>
      </c:scatterChart>
      <c:valAx>
        <c:axId val="227015264"/>
        <c:scaling>
          <c:orientation val="minMax"/>
          <c:max val="18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27015592"/>
        <c:crosses val="autoZero"/>
        <c:crossBetween val="midCat"/>
        <c:majorUnit val="250"/>
      </c:valAx>
      <c:valAx>
        <c:axId val="22701559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27015264"/>
        <c:crosses val="autoZero"/>
        <c:crossBetween val="midCat"/>
      </c:valAx>
      <c:valAx>
        <c:axId val="484078040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84077384"/>
        <c:crosses val="max"/>
        <c:crossBetween val="between"/>
      </c:valAx>
      <c:catAx>
        <c:axId val="48407738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48407804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1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0.83682</cdr:x>
      <cdr:y>0.22738</cdr:y>
    </cdr:from>
    <cdr:to>
      <cdr:x>0.8759</cdr:x>
      <cdr:y>0.24075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5826578" y="777513"/>
          <a:ext cx="272143" cy="4571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ru-RU" sz="1100"/>
        </a:p>
      </cdr:txBody>
    </cdr:sp>
  </cdr:relSizeAnchor>
  <cdr:relSizeAnchor xmlns:cdr="http://schemas.openxmlformats.org/drawingml/2006/chartDrawing">
    <cdr:from>
      <cdr:x>0.92149</cdr:x>
      <cdr:y>0.05889</cdr:y>
    </cdr:from>
    <cdr:to>
      <cdr:x>1</cdr:x>
      <cdr:y>0.12429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6416127" y="201368"/>
          <a:ext cx="546648" cy="22363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ru-RU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3231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A58927-7F36-4190-B6DE-55986B8B388E}" type="datetimeFigureOut">
              <a:rPr lang="ru-RU" smtClean="0"/>
              <a:t>24.12.2022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11FAAD-8EFB-4ECD-8D97-5AED4B1ADA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4909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Соколовский Роман Владимирович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1FAAD-8EFB-4ECD-8D97-5AED4B1ADA14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9649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D24944-1A21-400C-95C8-A827D5DD8ED5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8802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426901-4488-4CF4-B680-E2EE650106AE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24.12.2022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83D891-1F3F-425B-8923-22A4FB02E40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79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426901-4488-4CF4-B680-E2EE650106AE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24.12.2022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83D891-1F3F-425B-8923-22A4FB02E40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188333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78F3E1-B548-44E1-8F18-77CC4A28FA4B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24.12.2022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7201E2-2D3D-461F-9C8C-829638BFAAC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829942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78F3E1-B548-44E1-8F18-77CC4A28FA4B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24.12.2022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7201E2-2D3D-461F-9C8C-829638BFAAC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6933385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78F3E1-B548-44E1-8F18-77CC4A28FA4B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24.12.2022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7201E2-2D3D-461F-9C8C-829638BFAAC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550065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78F3E1-B548-44E1-8F18-77CC4A28FA4B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24.12.2022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7201E2-2D3D-461F-9C8C-829638BFAAC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5875259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78F3E1-B548-44E1-8F18-77CC4A28FA4B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24.12.2022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7201E2-2D3D-461F-9C8C-829638BFAAC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354827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78F3E1-B548-44E1-8F18-77CC4A28FA4B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24.12.2022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7201E2-2D3D-461F-9C8C-829638BFAAC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622469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78F3E1-B548-44E1-8F18-77CC4A28FA4B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24.12.2022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7201E2-2D3D-461F-9C8C-829638BFAAC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858413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78F3E1-B548-44E1-8F18-77CC4A28FA4B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24.12.2022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7201E2-2D3D-461F-9C8C-829638BFAAC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7339986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78F3E1-B548-44E1-8F18-77CC4A28FA4B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24.12.2022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7201E2-2D3D-461F-9C8C-829638BFAAC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9191378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78F3E1-B548-44E1-8F18-77CC4A28FA4B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24.12.2022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7201E2-2D3D-461F-9C8C-829638BFAAC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1668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426901-4488-4CF4-B680-E2EE650106AE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24.12.2022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83D891-1F3F-425B-8923-22A4FB02E40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763076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78F3E1-B548-44E1-8F18-77CC4A28FA4B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24.12.2022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7201E2-2D3D-461F-9C8C-829638BFAAC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355381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4875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1950"/>
            </a:lvl1pPr>
            <a:lvl2pPr marL="371475" indent="0" algn="ctr">
              <a:buNone/>
              <a:defRPr sz="1625"/>
            </a:lvl2pPr>
            <a:lvl3pPr marL="742950" indent="0" algn="ctr">
              <a:buNone/>
              <a:defRPr sz="1463"/>
            </a:lvl3pPr>
            <a:lvl4pPr marL="1114425" indent="0" algn="ctr">
              <a:buNone/>
              <a:defRPr sz="1300"/>
            </a:lvl4pPr>
            <a:lvl5pPr marL="1485900" indent="0" algn="ctr">
              <a:buNone/>
              <a:defRPr sz="1300"/>
            </a:lvl5pPr>
            <a:lvl6pPr marL="1857375" indent="0" algn="ctr">
              <a:buNone/>
              <a:defRPr sz="1300"/>
            </a:lvl6pPr>
            <a:lvl7pPr marL="2228850" indent="0" algn="ctr">
              <a:buNone/>
              <a:defRPr sz="1300"/>
            </a:lvl7pPr>
            <a:lvl8pPr marL="2600325" indent="0" algn="ctr">
              <a:buNone/>
              <a:defRPr sz="1300"/>
            </a:lvl8pPr>
            <a:lvl9pPr marL="2971800" indent="0" algn="ctr">
              <a:buNone/>
              <a:defRPr sz="13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742950"/>
            <a:fld id="{1362BC3F-DFA0-48F8-ACF1-B4EA94E5DB61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742950"/>
              <a:t>24.12.2022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742950"/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742950"/>
            <a:fld id="{DA85175C-85A9-41EC-BFFF-FFC43F01E625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742950"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659041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742950"/>
            <a:fld id="{1362BC3F-DFA0-48F8-ACF1-B4EA94E5DB61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742950"/>
              <a:t>24.12.2022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742950"/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742950"/>
            <a:fld id="{DA85175C-85A9-41EC-BFFF-FFC43F01E625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742950"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358367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5878" y="1709739"/>
            <a:ext cx="8543925" cy="2852737"/>
          </a:xfrm>
        </p:spPr>
        <p:txBody>
          <a:bodyPr anchor="b"/>
          <a:lstStyle>
            <a:lvl1pPr>
              <a:defRPr sz="4875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75878" y="4589464"/>
            <a:ext cx="8543925" cy="1500187"/>
          </a:xfrm>
        </p:spPr>
        <p:txBody>
          <a:bodyPr/>
          <a:lstStyle>
            <a:lvl1pPr marL="0" indent="0">
              <a:buNone/>
              <a:defRPr sz="1950">
                <a:solidFill>
                  <a:schemeClr val="tx1">
                    <a:tint val="75000"/>
                  </a:schemeClr>
                </a:solidFill>
              </a:defRPr>
            </a:lvl1pPr>
            <a:lvl2pPr marL="371475" indent="0">
              <a:buNone/>
              <a:defRPr sz="1625">
                <a:solidFill>
                  <a:schemeClr val="tx1">
                    <a:tint val="75000"/>
                  </a:schemeClr>
                </a:solidFill>
              </a:defRPr>
            </a:lvl2pPr>
            <a:lvl3pPr marL="742950" indent="0">
              <a:buNone/>
              <a:defRPr sz="1463">
                <a:solidFill>
                  <a:schemeClr val="tx1">
                    <a:tint val="75000"/>
                  </a:schemeClr>
                </a:solidFill>
              </a:defRPr>
            </a:lvl3pPr>
            <a:lvl4pPr marL="11144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48590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185737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22885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6003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297180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742950"/>
            <a:fld id="{1362BC3F-DFA0-48F8-ACF1-B4EA94E5DB61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742950"/>
              <a:t>24.12.2022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742950"/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742950"/>
            <a:fld id="{DA85175C-85A9-41EC-BFFF-FFC43F01E625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742950"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97049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742950"/>
            <a:fld id="{1362BC3F-DFA0-48F8-ACF1-B4EA94E5DB61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742950"/>
              <a:t>24.12.2022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742950"/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742950"/>
            <a:fld id="{DA85175C-85A9-41EC-BFFF-FFC43F01E625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742950"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929941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2328" y="365126"/>
            <a:ext cx="8543925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82328" y="1681163"/>
            <a:ext cx="4190702" cy="82391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82328" y="2505075"/>
            <a:ext cx="4190702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742950"/>
            <a:fld id="{1362BC3F-DFA0-48F8-ACF1-B4EA94E5DB61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742950"/>
              <a:t>24.12.2022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742950"/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742950"/>
            <a:fld id="{DA85175C-85A9-41EC-BFFF-FFC43F01E625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742950"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600573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742950"/>
            <a:fld id="{1362BC3F-DFA0-48F8-ACF1-B4EA94E5DB61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742950"/>
              <a:t>24.12.2022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742950"/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742950"/>
            <a:fld id="{DA85175C-85A9-41EC-BFFF-FFC43F01E625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742950"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35216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742950"/>
            <a:fld id="{1362BC3F-DFA0-48F8-ACF1-B4EA94E5DB61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742950"/>
              <a:t>24.12.2022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742950"/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742950"/>
            <a:fld id="{DA85175C-85A9-41EC-BFFF-FFC43F01E625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742950"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5341921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>
              <a:defRPr sz="2600"/>
            </a:lvl1pPr>
            <a:lvl2pPr>
              <a:defRPr sz="2275"/>
            </a:lvl2pPr>
            <a:lvl3pPr>
              <a:defRPr sz="1950"/>
            </a:lvl3pPr>
            <a:lvl4pPr>
              <a:defRPr sz="1625"/>
            </a:lvl4pPr>
            <a:lvl5pPr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300"/>
            </a:lvl1pPr>
            <a:lvl2pPr marL="371475" indent="0">
              <a:buNone/>
              <a:defRPr sz="1138"/>
            </a:lvl2pPr>
            <a:lvl3pPr marL="742950" indent="0">
              <a:buNone/>
              <a:defRPr sz="975"/>
            </a:lvl3pPr>
            <a:lvl4pPr marL="1114425" indent="0">
              <a:buNone/>
              <a:defRPr sz="813"/>
            </a:lvl4pPr>
            <a:lvl5pPr marL="1485900" indent="0">
              <a:buNone/>
              <a:defRPr sz="813"/>
            </a:lvl5pPr>
            <a:lvl6pPr marL="1857375" indent="0">
              <a:buNone/>
              <a:defRPr sz="813"/>
            </a:lvl6pPr>
            <a:lvl7pPr marL="2228850" indent="0">
              <a:buNone/>
              <a:defRPr sz="813"/>
            </a:lvl7pPr>
            <a:lvl8pPr marL="2600325" indent="0">
              <a:buNone/>
              <a:defRPr sz="813"/>
            </a:lvl8pPr>
            <a:lvl9pPr marL="2971800" indent="0">
              <a:buNone/>
              <a:defRPr sz="813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742950"/>
            <a:fld id="{1362BC3F-DFA0-48F8-ACF1-B4EA94E5DB61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742950"/>
              <a:t>24.12.2022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742950"/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742950"/>
            <a:fld id="{DA85175C-85A9-41EC-BFFF-FFC43F01E625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742950"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204596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 marL="0" indent="0">
              <a:buNone/>
              <a:defRPr sz="2600"/>
            </a:lvl1pPr>
            <a:lvl2pPr marL="371475" indent="0">
              <a:buNone/>
              <a:defRPr sz="2275"/>
            </a:lvl2pPr>
            <a:lvl3pPr marL="742950" indent="0">
              <a:buNone/>
              <a:defRPr sz="1950"/>
            </a:lvl3pPr>
            <a:lvl4pPr marL="1114425" indent="0">
              <a:buNone/>
              <a:defRPr sz="1625"/>
            </a:lvl4pPr>
            <a:lvl5pPr marL="1485900" indent="0">
              <a:buNone/>
              <a:defRPr sz="1625"/>
            </a:lvl5pPr>
            <a:lvl6pPr marL="1857375" indent="0">
              <a:buNone/>
              <a:defRPr sz="1625"/>
            </a:lvl6pPr>
            <a:lvl7pPr marL="2228850" indent="0">
              <a:buNone/>
              <a:defRPr sz="1625"/>
            </a:lvl7pPr>
            <a:lvl8pPr marL="2600325" indent="0">
              <a:buNone/>
              <a:defRPr sz="1625"/>
            </a:lvl8pPr>
            <a:lvl9pPr marL="2971800" indent="0">
              <a:buNone/>
              <a:defRPr sz="1625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300"/>
            </a:lvl1pPr>
            <a:lvl2pPr marL="371475" indent="0">
              <a:buNone/>
              <a:defRPr sz="1138"/>
            </a:lvl2pPr>
            <a:lvl3pPr marL="742950" indent="0">
              <a:buNone/>
              <a:defRPr sz="975"/>
            </a:lvl3pPr>
            <a:lvl4pPr marL="1114425" indent="0">
              <a:buNone/>
              <a:defRPr sz="813"/>
            </a:lvl4pPr>
            <a:lvl5pPr marL="1485900" indent="0">
              <a:buNone/>
              <a:defRPr sz="813"/>
            </a:lvl5pPr>
            <a:lvl6pPr marL="1857375" indent="0">
              <a:buNone/>
              <a:defRPr sz="813"/>
            </a:lvl6pPr>
            <a:lvl7pPr marL="2228850" indent="0">
              <a:buNone/>
              <a:defRPr sz="813"/>
            </a:lvl7pPr>
            <a:lvl8pPr marL="2600325" indent="0">
              <a:buNone/>
              <a:defRPr sz="813"/>
            </a:lvl8pPr>
            <a:lvl9pPr marL="2971800" indent="0">
              <a:buNone/>
              <a:defRPr sz="813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742950"/>
            <a:fld id="{1362BC3F-DFA0-48F8-ACF1-B4EA94E5DB61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742950"/>
              <a:t>24.12.2022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742950"/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742950"/>
            <a:fld id="{DA85175C-85A9-41EC-BFFF-FFC43F01E625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742950"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999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85900" y="3886201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7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460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190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92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65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8381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3111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84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46052"/>
            <a:fld id="{2DA3EDCE-4DA5-4F6B-BD3C-44998B75D9CA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946052"/>
              <a:t>24.12.2022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46052"/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46052"/>
            <a:fld id="{299C9FE6-3E1F-424F-9951-54F01055E1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946052"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71070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742950"/>
            <a:fld id="{1362BC3F-DFA0-48F8-ACF1-B4EA94E5DB61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742950"/>
              <a:t>24.12.2022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742950"/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742950"/>
            <a:fld id="{DA85175C-85A9-41EC-BFFF-FFC43F01E625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742950"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677274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7088981" y="365125"/>
            <a:ext cx="2135981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81037" y="365125"/>
            <a:ext cx="6284119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742950"/>
            <a:fld id="{1362BC3F-DFA0-48F8-ACF1-B4EA94E5DB61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742950"/>
              <a:t>24.12.2022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742950"/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742950"/>
            <a:fld id="{DA85175C-85A9-41EC-BFFF-FFC43F01E625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742950"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03030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F71D23-4195-46CC-8F3D-7E373298426C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24.12.2022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1FE439-4C04-4D9D-AA6C-892EE0427A72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2163622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F71D23-4195-46CC-8F3D-7E373298426C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24.12.2022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1FE439-4C04-4D9D-AA6C-892EE0427A72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010666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F71D23-4195-46CC-8F3D-7E373298426C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24.12.2022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1FE439-4C04-4D9D-AA6C-892EE0427A72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8621874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F71D23-4195-46CC-8F3D-7E373298426C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24.12.2022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1FE439-4C04-4D9D-AA6C-892EE0427A72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2562661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F71D23-4195-46CC-8F3D-7E373298426C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24.12.2022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1FE439-4C04-4D9D-AA6C-892EE0427A72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5933063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F71D23-4195-46CC-8F3D-7E373298426C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24.12.2022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1FE439-4C04-4D9D-AA6C-892EE0427A72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9801163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F71D23-4195-46CC-8F3D-7E373298426C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24.12.2022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1FE439-4C04-4D9D-AA6C-892EE0427A72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0002332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F71D23-4195-46CC-8F3D-7E373298426C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24.12.2022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1FE439-4C04-4D9D-AA6C-892EE0427A72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91996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46052"/>
            <a:fld id="{2DA3EDCE-4DA5-4F6B-BD3C-44998B75D9CA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946052"/>
              <a:t>24.12.2022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46052"/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46052"/>
            <a:fld id="{299C9FE6-3E1F-424F-9951-54F01055E1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946052"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557559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F71D23-4195-46CC-8F3D-7E373298426C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24.12.2022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1FE439-4C04-4D9D-AA6C-892EE0427A72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9916339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F71D23-4195-46CC-8F3D-7E373298426C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24.12.2022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1FE439-4C04-4D9D-AA6C-892EE0427A72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624203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F71D23-4195-46CC-8F3D-7E373298426C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24.12.2022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1FE439-4C04-4D9D-AA6C-892EE0427A72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38419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172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86">
                <a:solidFill>
                  <a:schemeClr val="tx1">
                    <a:tint val="75000"/>
                  </a:schemeClr>
                </a:solidFill>
              </a:defRPr>
            </a:lvl1pPr>
            <a:lvl2pPr marL="473026" indent="0">
              <a:buNone/>
              <a:defRPr sz="1905">
                <a:solidFill>
                  <a:schemeClr val="tx1">
                    <a:tint val="75000"/>
                  </a:schemeClr>
                </a:solidFill>
              </a:defRPr>
            </a:lvl2pPr>
            <a:lvl3pPr marL="946052" indent="0">
              <a:buNone/>
              <a:defRPr sz="1633">
                <a:solidFill>
                  <a:schemeClr val="tx1">
                    <a:tint val="75000"/>
                  </a:schemeClr>
                </a:solidFill>
              </a:defRPr>
            </a:lvl3pPr>
            <a:lvl4pPr marL="1419078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4pPr>
            <a:lvl5pPr marL="1892104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5pPr>
            <a:lvl6pPr marL="2365129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6pPr>
            <a:lvl7pPr marL="2838155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7pPr>
            <a:lvl8pPr marL="3311181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8pPr>
            <a:lvl9pPr marL="3784207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46052"/>
            <a:fld id="{2DA3EDCE-4DA5-4F6B-BD3C-44998B75D9CA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946052"/>
              <a:t>24.12.2022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46052"/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46052"/>
            <a:fld id="{299C9FE6-3E1F-424F-9951-54F01055E1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946052"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479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75150" cy="4525963"/>
          </a:xfrm>
        </p:spPr>
        <p:txBody>
          <a:bodyPr/>
          <a:lstStyle>
            <a:lvl1pPr>
              <a:defRPr sz="2902"/>
            </a:lvl1pPr>
            <a:lvl2pPr>
              <a:defRPr sz="2449"/>
            </a:lvl2pPr>
            <a:lvl3pPr>
              <a:defRPr sz="2086"/>
            </a:lvl3pPr>
            <a:lvl4pPr>
              <a:defRPr sz="1905"/>
            </a:lvl4pPr>
            <a:lvl5pPr>
              <a:defRPr sz="1905"/>
            </a:lvl5pPr>
            <a:lvl6pPr>
              <a:defRPr sz="1905"/>
            </a:lvl6pPr>
            <a:lvl7pPr>
              <a:defRPr sz="1905"/>
            </a:lvl7pPr>
            <a:lvl8pPr>
              <a:defRPr sz="1905"/>
            </a:lvl8pPr>
            <a:lvl9pPr>
              <a:defRPr sz="1905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035550" y="1600200"/>
            <a:ext cx="4375150" cy="4525963"/>
          </a:xfrm>
        </p:spPr>
        <p:txBody>
          <a:bodyPr/>
          <a:lstStyle>
            <a:lvl1pPr>
              <a:defRPr sz="2902"/>
            </a:lvl1pPr>
            <a:lvl2pPr>
              <a:defRPr sz="2449"/>
            </a:lvl2pPr>
            <a:lvl3pPr>
              <a:defRPr sz="2086"/>
            </a:lvl3pPr>
            <a:lvl4pPr>
              <a:defRPr sz="1905"/>
            </a:lvl4pPr>
            <a:lvl5pPr>
              <a:defRPr sz="1905"/>
            </a:lvl5pPr>
            <a:lvl6pPr>
              <a:defRPr sz="1905"/>
            </a:lvl6pPr>
            <a:lvl7pPr>
              <a:defRPr sz="1905"/>
            </a:lvl7pPr>
            <a:lvl8pPr>
              <a:defRPr sz="1905"/>
            </a:lvl8pPr>
            <a:lvl9pPr>
              <a:defRPr sz="1905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46052"/>
            <a:fld id="{2DA3EDCE-4DA5-4F6B-BD3C-44998B75D9CA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946052"/>
              <a:t>24.12.2022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46052"/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46052"/>
            <a:fld id="{299C9FE6-3E1F-424F-9951-54F01055E1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946052"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6879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49" b="1"/>
            </a:lvl1pPr>
            <a:lvl2pPr marL="473026" indent="0">
              <a:buNone/>
              <a:defRPr sz="2086" b="1"/>
            </a:lvl2pPr>
            <a:lvl3pPr marL="946052" indent="0">
              <a:buNone/>
              <a:defRPr sz="1905" b="1"/>
            </a:lvl3pPr>
            <a:lvl4pPr marL="1419078" indent="0">
              <a:buNone/>
              <a:defRPr sz="1633" b="1"/>
            </a:lvl4pPr>
            <a:lvl5pPr marL="1892104" indent="0">
              <a:buNone/>
              <a:defRPr sz="1633" b="1"/>
            </a:lvl5pPr>
            <a:lvl6pPr marL="2365129" indent="0">
              <a:buNone/>
              <a:defRPr sz="1633" b="1"/>
            </a:lvl6pPr>
            <a:lvl7pPr marL="2838155" indent="0">
              <a:buNone/>
              <a:defRPr sz="1633" b="1"/>
            </a:lvl7pPr>
            <a:lvl8pPr marL="3311181" indent="0">
              <a:buNone/>
              <a:defRPr sz="1633" b="1"/>
            </a:lvl8pPr>
            <a:lvl9pPr marL="3784207" indent="0">
              <a:buNone/>
              <a:defRPr sz="1633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49"/>
            </a:lvl1pPr>
            <a:lvl2pPr>
              <a:defRPr sz="2086"/>
            </a:lvl2pPr>
            <a:lvl3pPr>
              <a:defRPr sz="1905"/>
            </a:lvl3pPr>
            <a:lvl4pPr>
              <a:defRPr sz="1633"/>
            </a:lvl4pPr>
            <a:lvl5pPr>
              <a:defRPr sz="1633"/>
            </a:lvl5pPr>
            <a:lvl6pPr>
              <a:defRPr sz="1633"/>
            </a:lvl6pPr>
            <a:lvl7pPr>
              <a:defRPr sz="1633"/>
            </a:lvl7pPr>
            <a:lvl8pPr>
              <a:defRPr sz="1633"/>
            </a:lvl8pPr>
            <a:lvl9pPr>
              <a:defRPr sz="1633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89" cy="639762"/>
          </a:xfrm>
        </p:spPr>
        <p:txBody>
          <a:bodyPr anchor="b"/>
          <a:lstStyle>
            <a:lvl1pPr marL="0" indent="0">
              <a:buNone/>
              <a:defRPr sz="2449" b="1"/>
            </a:lvl1pPr>
            <a:lvl2pPr marL="473026" indent="0">
              <a:buNone/>
              <a:defRPr sz="2086" b="1"/>
            </a:lvl2pPr>
            <a:lvl3pPr marL="946052" indent="0">
              <a:buNone/>
              <a:defRPr sz="1905" b="1"/>
            </a:lvl3pPr>
            <a:lvl4pPr marL="1419078" indent="0">
              <a:buNone/>
              <a:defRPr sz="1633" b="1"/>
            </a:lvl4pPr>
            <a:lvl5pPr marL="1892104" indent="0">
              <a:buNone/>
              <a:defRPr sz="1633" b="1"/>
            </a:lvl5pPr>
            <a:lvl6pPr marL="2365129" indent="0">
              <a:buNone/>
              <a:defRPr sz="1633" b="1"/>
            </a:lvl6pPr>
            <a:lvl7pPr marL="2838155" indent="0">
              <a:buNone/>
              <a:defRPr sz="1633" b="1"/>
            </a:lvl7pPr>
            <a:lvl8pPr marL="3311181" indent="0">
              <a:buNone/>
              <a:defRPr sz="1633" b="1"/>
            </a:lvl8pPr>
            <a:lvl9pPr marL="3784207" indent="0">
              <a:buNone/>
              <a:defRPr sz="1633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89" cy="3951288"/>
          </a:xfrm>
        </p:spPr>
        <p:txBody>
          <a:bodyPr/>
          <a:lstStyle>
            <a:lvl1pPr>
              <a:defRPr sz="2449"/>
            </a:lvl1pPr>
            <a:lvl2pPr>
              <a:defRPr sz="2086"/>
            </a:lvl2pPr>
            <a:lvl3pPr>
              <a:defRPr sz="1905"/>
            </a:lvl3pPr>
            <a:lvl4pPr>
              <a:defRPr sz="1633"/>
            </a:lvl4pPr>
            <a:lvl5pPr>
              <a:defRPr sz="1633"/>
            </a:lvl5pPr>
            <a:lvl6pPr>
              <a:defRPr sz="1633"/>
            </a:lvl6pPr>
            <a:lvl7pPr>
              <a:defRPr sz="1633"/>
            </a:lvl7pPr>
            <a:lvl8pPr>
              <a:defRPr sz="1633"/>
            </a:lvl8pPr>
            <a:lvl9pPr>
              <a:defRPr sz="1633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46052"/>
            <a:fld id="{2DA3EDCE-4DA5-4F6B-BD3C-44998B75D9CA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946052"/>
              <a:t>24.12.2022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46052"/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46052"/>
            <a:fld id="{299C9FE6-3E1F-424F-9951-54F01055E1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946052"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2286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46052"/>
            <a:fld id="{2DA3EDCE-4DA5-4F6B-BD3C-44998B75D9CA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946052"/>
              <a:t>24.12.2022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46052"/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46052"/>
            <a:fld id="{299C9FE6-3E1F-424F-9951-54F01055E1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946052"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7174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46052"/>
            <a:fld id="{2DA3EDCE-4DA5-4F6B-BD3C-44998B75D9CA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946052"/>
              <a:t>24.12.2022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46052"/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46052"/>
            <a:fld id="{299C9FE6-3E1F-424F-9951-54F01055E1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946052"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6349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1" y="273050"/>
            <a:ext cx="3259006" cy="1162050"/>
          </a:xfrm>
        </p:spPr>
        <p:txBody>
          <a:bodyPr anchor="b"/>
          <a:lstStyle>
            <a:lvl1pPr algn="l">
              <a:defRPr sz="2086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72970" y="273050"/>
            <a:ext cx="5537730" cy="5853113"/>
          </a:xfrm>
        </p:spPr>
        <p:txBody>
          <a:bodyPr/>
          <a:lstStyle>
            <a:lvl1pPr>
              <a:defRPr sz="3356"/>
            </a:lvl1pPr>
            <a:lvl2pPr>
              <a:defRPr sz="2902"/>
            </a:lvl2pPr>
            <a:lvl3pPr>
              <a:defRPr sz="2449"/>
            </a:lvl3pPr>
            <a:lvl4pPr>
              <a:defRPr sz="2086"/>
            </a:lvl4pPr>
            <a:lvl5pPr>
              <a:defRPr sz="2086"/>
            </a:lvl5pPr>
            <a:lvl6pPr>
              <a:defRPr sz="2086"/>
            </a:lvl6pPr>
            <a:lvl7pPr>
              <a:defRPr sz="2086"/>
            </a:lvl7pPr>
            <a:lvl8pPr>
              <a:defRPr sz="2086"/>
            </a:lvl8pPr>
            <a:lvl9pPr>
              <a:defRPr sz="2086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95301" y="1435100"/>
            <a:ext cx="3259006" cy="4691063"/>
          </a:xfrm>
        </p:spPr>
        <p:txBody>
          <a:bodyPr/>
          <a:lstStyle>
            <a:lvl1pPr marL="0" indent="0">
              <a:buNone/>
              <a:defRPr sz="1451"/>
            </a:lvl1pPr>
            <a:lvl2pPr marL="473026" indent="0">
              <a:buNone/>
              <a:defRPr sz="1270"/>
            </a:lvl2pPr>
            <a:lvl3pPr marL="946052" indent="0">
              <a:buNone/>
              <a:defRPr sz="998"/>
            </a:lvl3pPr>
            <a:lvl4pPr marL="1419078" indent="0">
              <a:buNone/>
              <a:defRPr sz="907"/>
            </a:lvl4pPr>
            <a:lvl5pPr marL="1892104" indent="0">
              <a:buNone/>
              <a:defRPr sz="907"/>
            </a:lvl5pPr>
            <a:lvl6pPr marL="2365129" indent="0">
              <a:buNone/>
              <a:defRPr sz="907"/>
            </a:lvl6pPr>
            <a:lvl7pPr marL="2838155" indent="0">
              <a:buNone/>
              <a:defRPr sz="907"/>
            </a:lvl7pPr>
            <a:lvl8pPr marL="3311181" indent="0">
              <a:buNone/>
              <a:defRPr sz="907"/>
            </a:lvl8pPr>
            <a:lvl9pPr marL="3784207" indent="0">
              <a:buNone/>
              <a:defRPr sz="907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46052"/>
            <a:fld id="{2DA3EDCE-4DA5-4F6B-BD3C-44998B75D9CA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946052"/>
              <a:t>24.12.2022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46052"/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46052"/>
            <a:fld id="{299C9FE6-3E1F-424F-9951-54F01055E1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946052"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023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426901-4488-4CF4-B680-E2EE650106AE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24.12.2022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83D891-1F3F-425B-8923-22A4FB02E40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27853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86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356"/>
            </a:lvl1pPr>
            <a:lvl2pPr marL="473026" indent="0">
              <a:buNone/>
              <a:defRPr sz="2902"/>
            </a:lvl2pPr>
            <a:lvl3pPr marL="946052" indent="0">
              <a:buNone/>
              <a:defRPr sz="2449"/>
            </a:lvl3pPr>
            <a:lvl4pPr marL="1419078" indent="0">
              <a:buNone/>
              <a:defRPr sz="2086"/>
            </a:lvl4pPr>
            <a:lvl5pPr marL="1892104" indent="0">
              <a:buNone/>
              <a:defRPr sz="2086"/>
            </a:lvl5pPr>
            <a:lvl6pPr marL="2365129" indent="0">
              <a:buNone/>
              <a:defRPr sz="2086"/>
            </a:lvl6pPr>
            <a:lvl7pPr marL="2838155" indent="0">
              <a:buNone/>
              <a:defRPr sz="2086"/>
            </a:lvl7pPr>
            <a:lvl8pPr marL="3311181" indent="0">
              <a:buNone/>
              <a:defRPr sz="2086"/>
            </a:lvl8pPr>
            <a:lvl9pPr marL="3784207" indent="0">
              <a:buNone/>
              <a:defRPr sz="2086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51"/>
            </a:lvl1pPr>
            <a:lvl2pPr marL="473026" indent="0">
              <a:buNone/>
              <a:defRPr sz="1270"/>
            </a:lvl2pPr>
            <a:lvl3pPr marL="946052" indent="0">
              <a:buNone/>
              <a:defRPr sz="998"/>
            </a:lvl3pPr>
            <a:lvl4pPr marL="1419078" indent="0">
              <a:buNone/>
              <a:defRPr sz="907"/>
            </a:lvl4pPr>
            <a:lvl5pPr marL="1892104" indent="0">
              <a:buNone/>
              <a:defRPr sz="907"/>
            </a:lvl5pPr>
            <a:lvl6pPr marL="2365129" indent="0">
              <a:buNone/>
              <a:defRPr sz="907"/>
            </a:lvl6pPr>
            <a:lvl7pPr marL="2838155" indent="0">
              <a:buNone/>
              <a:defRPr sz="907"/>
            </a:lvl7pPr>
            <a:lvl8pPr marL="3311181" indent="0">
              <a:buNone/>
              <a:defRPr sz="907"/>
            </a:lvl8pPr>
            <a:lvl9pPr marL="3784207" indent="0">
              <a:buNone/>
              <a:defRPr sz="907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46052"/>
            <a:fld id="{2DA3EDCE-4DA5-4F6B-BD3C-44998B75D9CA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946052"/>
              <a:t>24.12.2022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46052"/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46052"/>
            <a:fld id="{299C9FE6-3E1F-424F-9951-54F01055E1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946052"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6867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46052"/>
            <a:fld id="{2DA3EDCE-4DA5-4F6B-BD3C-44998B75D9CA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946052"/>
              <a:t>24.12.2022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46052"/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46052"/>
            <a:fld id="{299C9FE6-3E1F-424F-9951-54F01055E1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946052"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577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46052"/>
            <a:fld id="{2DA3EDCE-4DA5-4F6B-BD3C-44998B75D9CA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946052"/>
              <a:t>24.12.2022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46052"/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46052"/>
            <a:fld id="{299C9FE6-3E1F-424F-9951-54F01055E1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946052"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6190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016CD8-3FC4-4241-BAEC-3D4EF2E5AAAE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24.12.2022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B6537F-FE5F-4720-8947-919D4D23A6B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85115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016CD8-3FC4-4241-BAEC-3D4EF2E5AAAE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24.12.2022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B6537F-FE5F-4720-8947-919D4D23A6B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11558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016CD8-3FC4-4241-BAEC-3D4EF2E5AAAE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24.12.2022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B6537F-FE5F-4720-8947-919D4D23A6B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84160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016CD8-3FC4-4241-BAEC-3D4EF2E5AAAE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24.12.2022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B6537F-FE5F-4720-8947-919D4D23A6B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33112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016CD8-3FC4-4241-BAEC-3D4EF2E5AAAE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24.12.2022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B6537F-FE5F-4720-8947-919D4D23A6B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81963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016CD8-3FC4-4241-BAEC-3D4EF2E5AAAE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24.12.2022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B6537F-FE5F-4720-8947-919D4D23A6B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47321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016CD8-3FC4-4241-BAEC-3D4EF2E5AAAE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24.12.2022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B6537F-FE5F-4720-8947-919D4D23A6B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9434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426901-4488-4CF4-B680-E2EE650106AE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24.12.2022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83D891-1F3F-425B-8923-22A4FB02E40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015058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016CD8-3FC4-4241-BAEC-3D4EF2E5AAAE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24.12.2022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B6537F-FE5F-4720-8947-919D4D23A6B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25319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016CD8-3FC4-4241-BAEC-3D4EF2E5AAAE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24.12.2022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B6537F-FE5F-4720-8947-919D4D23A6B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54483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016CD8-3FC4-4241-BAEC-3D4EF2E5AAAE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24.12.2022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B6537F-FE5F-4720-8947-919D4D23A6B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773997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016CD8-3FC4-4241-BAEC-3D4EF2E5AAAE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24.12.2022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B6537F-FE5F-4720-8947-919D4D23A6B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415245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2E7B40-EBB3-48A1-B4B3-E0E22952673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24.12.2022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44E41B-E714-4063-BD39-B576705B9317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79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2E7B40-EBB3-48A1-B4B3-E0E22952673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24.12.2022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44E41B-E714-4063-BD39-B576705B9317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785991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2E7B40-EBB3-48A1-B4B3-E0E22952673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24.12.2022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44E41B-E714-4063-BD39-B576705B9317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739086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2E7B40-EBB3-48A1-B4B3-E0E22952673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24.12.2022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44E41B-E714-4063-BD39-B576705B9317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64180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2E7B40-EBB3-48A1-B4B3-E0E22952673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24.12.2022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44E41B-E714-4063-BD39-B576705B9317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294936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2E7B40-EBB3-48A1-B4B3-E0E22952673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24.12.2022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44E41B-E714-4063-BD39-B576705B9317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6339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426901-4488-4CF4-B680-E2EE650106AE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24.12.2022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83D891-1F3F-425B-8923-22A4FB02E40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110905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2E7B40-EBB3-48A1-B4B3-E0E22952673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24.12.2022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44E41B-E714-4063-BD39-B576705B9317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436824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2E7B40-EBB3-48A1-B4B3-E0E22952673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24.12.2022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44E41B-E714-4063-BD39-B576705B9317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80526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2E7B40-EBB3-48A1-B4B3-E0E22952673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24.12.2022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44E41B-E714-4063-BD39-B576705B9317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960528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2E7B40-EBB3-48A1-B4B3-E0E22952673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24.12.2022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44E41B-E714-4063-BD39-B576705B9317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975617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2E7B40-EBB3-48A1-B4B3-E0E22952673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24.12.2022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44E41B-E714-4063-BD39-B576705B9317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022619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016CD8-3FC4-4241-BAEC-3D4EF2E5AAAE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24.12.2022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B6537F-FE5F-4720-8947-919D4D23A6B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05729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016CD8-3FC4-4241-BAEC-3D4EF2E5AAAE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24.12.2022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B6537F-FE5F-4720-8947-919D4D23A6B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95205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016CD8-3FC4-4241-BAEC-3D4EF2E5AAAE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24.12.2022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B6537F-FE5F-4720-8947-919D4D23A6B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660059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016CD8-3FC4-4241-BAEC-3D4EF2E5AAAE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24.12.2022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B6537F-FE5F-4720-8947-919D4D23A6B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08604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016CD8-3FC4-4241-BAEC-3D4EF2E5AAAE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24.12.2022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B6537F-FE5F-4720-8947-919D4D23A6B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0419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426901-4488-4CF4-B680-E2EE650106AE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24.12.2022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83D891-1F3F-425B-8923-22A4FB02E40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44269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016CD8-3FC4-4241-BAEC-3D4EF2E5AAAE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24.12.2022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B6537F-FE5F-4720-8947-919D4D23A6B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474531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016CD8-3FC4-4241-BAEC-3D4EF2E5AAAE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24.12.2022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B6537F-FE5F-4720-8947-919D4D23A6B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68774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016CD8-3FC4-4241-BAEC-3D4EF2E5AAAE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24.12.2022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B6537F-FE5F-4720-8947-919D4D23A6B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357626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016CD8-3FC4-4241-BAEC-3D4EF2E5AAAE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24.12.2022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B6537F-FE5F-4720-8947-919D4D23A6B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700025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016CD8-3FC4-4241-BAEC-3D4EF2E5AAAE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24.12.2022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B6537F-FE5F-4720-8947-919D4D23A6B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458890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016CD8-3FC4-4241-BAEC-3D4EF2E5AAAE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24.12.2022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B6537F-FE5F-4720-8947-919D4D23A6B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218154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AE5DA9-795D-438E-8DF9-FB938C4702C0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24.12.2022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670373-F16A-4BD4-BA79-82F237EAF19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7809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AE5DA9-795D-438E-8DF9-FB938C4702C0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24.12.2022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670373-F16A-4BD4-BA79-82F237EAF19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714938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AE5DA9-795D-438E-8DF9-FB938C4702C0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24.12.2022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670373-F16A-4BD4-BA79-82F237EAF19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242687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AE5DA9-795D-438E-8DF9-FB938C4702C0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24.12.2022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670373-F16A-4BD4-BA79-82F237EAF19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6949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426901-4488-4CF4-B680-E2EE650106AE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24.12.2022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83D891-1F3F-425B-8923-22A4FB02E40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852236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AE5DA9-795D-438E-8DF9-FB938C4702C0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24.12.2022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670373-F16A-4BD4-BA79-82F237EAF19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401356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AE5DA9-795D-438E-8DF9-FB938C4702C0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24.12.2022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670373-F16A-4BD4-BA79-82F237EAF19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142859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AE5DA9-795D-438E-8DF9-FB938C4702C0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24.12.2022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670373-F16A-4BD4-BA79-82F237EAF19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838959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AE5DA9-795D-438E-8DF9-FB938C4702C0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24.12.2022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670373-F16A-4BD4-BA79-82F237EAF19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1050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AE5DA9-795D-438E-8DF9-FB938C4702C0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24.12.2022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670373-F16A-4BD4-BA79-82F237EAF19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104912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AE5DA9-795D-438E-8DF9-FB938C4702C0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24.12.2022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670373-F16A-4BD4-BA79-82F237EAF19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053651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AE5DA9-795D-438E-8DF9-FB938C4702C0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24.12.2022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670373-F16A-4BD4-BA79-82F237EAF19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952392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38389E-38D5-45C9-A2FC-CF61D430FECB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24.12.2022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F1D39D-9F79-4497-AB68-95D82E9CA50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206458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38389E-38D5-45C9-A2FC-CF61D430FECB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24.12.2022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F1D39D-9F79-4497-AB68-95D82E9CA50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009581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38389E-38D5-45C9-A2FC-CF61D430FECB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24.12.2022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F1D39D-9F79-4497-AB68-95D82E9CA50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3200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426901-4488-4CF4-B680-E2EE650106AE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24.12.2022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83D891-1F3F-425B-8923-22A4FB02E40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606876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38389E-38D5-45C9-A2FC-CF61D430FECB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24.12.2022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F1D39D-9F79-4497-AB68-95D82E9CA50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402319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38389E-38D5-45C9-A2FC-CF61D430FECB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24.12.2022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F1D39D-9F79-4497-AB68-95D82E9CA50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43644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38389E-38D5-45C9-A2FC-CF61D430FECB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24.12.2022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F1D39D-9F79-4497-AB68-95D82E9CA50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12044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38389E-38D5-45C9-A2FC-CF61D430FECB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24.12.2022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F1D39D-9F79-4497-AB68-95D82E9CA50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046271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38389E-38D5-45C9-A2FC-CF61D430FECB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24.12.2022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F1D39D-9F79-4497-AB68-95D82E9CA50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960380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38389E-38D5-45C9-A2FC-CF61D430FECB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24.12.2022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F1D39D-9F79-4497-AB68-95D82E9CA50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699636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38389E-38D5-45C9-A2FC-CF61D430FECB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24.12.2022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F1D39D-9F79-4497-AB68-95D82E9CA50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172056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38389E-38D5-45C9-A2FC-CF61D430FECB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24.12.2022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F1D39D-9F79-4497-AB68-95D82E9CA50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05067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EB42EB-1D70-4A1F-BAD8-B11B0B7B05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4875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67DAFB6-FB24-44A0-B98D-A85177E0BE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1950"/>
            </a:lvl1pPr>
            <a:lvl2pPr marL="371484" indent="0" algn="ctr">
              <a:buNone/>
              <a:defRPr sz="1625"/>
            </a:lvl2pPr>
            <a:lvl3pPr marL="742969" indent="0" algn="ctr">
              <a:buNone/>
              <a:defRPr sz="1463"/>
            </a:lvl3pPr>
            <a:lvl4pPr marL="1114453" indent="0" algn="ctr">
              <a:buNone/>
              <a:defRPr sz="1300"/>
            </a:lvl4pPr>
            <a:lvl5pPr marL="1485937" indent="0" algn="ctr">
              <a:buNone/>
              <a:defRPr sz="1300"/>
            </a:lvl5pPr>
            <a:lvl6pPr marL="1857421" indent="0" algn="ctr">
              <a:buNone/>
              <a:defRPr sz="1300"/>
            </a:lvl6pPr>
            <a:lvl7pPr marL="2228906" indent="0" algn="ctr">
              <a:buNone/>
              <a:defRPr sz="1300"/>
            </a:lvl7pPr>
            <a:lvl8pPr marL="2600390" indent="0" algn="ctr">
              <a:buNone/>
              <a:defRPr sz="1300"/>
            </a:lvl8pPr>
            <a:lvl9pPr marL="2971874" indent="0" algn="ctr">
              <a:buNone/>
              <a:defRPr sz="13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92AA39A-4643-4F3E-BCBC-BC5073548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742950"/>
            <a:fld id="{8BDCFF47-7CCA-464D-B970-0432C2158AA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742950"/>
              <a:t>24.12.2022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741EF1B-79D8-4CA1-8665-961DCDDC5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742950"/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0740A81-F1B1-41DC-BA58-DBE77E575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742950"/>
            <a:fld id="{5DC32C5E-EDA0-4DAD-9AC2-75F63A874DD7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742950"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58167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C826CB-4A78-4EC7-A926-F2282DFD5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F83DA6-4527-4BDF-91BA-648F9D620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76EF96-BA41-4738-9F07-50B67523C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742950"/>
            <a:fld id="{8BDCFF47-7CCA-464D-B970-0432C2158AA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742950"/>
              <a:t>24.12.2022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A7AA44-354F-42FE-AEDA-3BF682CFD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742950"/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EE77BDD-DE97-472F-8BFA-E09DF0310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742950"/>
            <a:fld id="{5DC32C5E-EDA0-4DAD-9AC2-75F63A874DD7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742950"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836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426901-4488-4CF4-B680-E2EE650106AE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24.12.2022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83D891-1F3F-425B-8923-22A4FB02E40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40502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29E442-6D45-44DE-91AC-AE9720999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78" y="1709741"/>
            <a:ext cx="8543925" cy="2852737"/>
          </a:xfrm>
        </p:spPr>
        <p:txBody>
          <a:bodyPr anchor="b"/>
          <a:lstStyle>
            <a:lvl1pPr>
              <a:defRPr sz="4875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F755AE1-BCE1-4314-BB61-8A6671B012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5878" y="4589466"/>
            <a:ext cx="8543925" cy="1500187"/>
          </a:xfrm>
        </p:spPr>
        <p:txBody>
          <a:bodyPr/>
          <a:lstStyle>
            <a:lvl1pPr marL="0" indent="0">
              <a:buNone/>
              <a:defRPr sz="1950">
                <a:solidFill>
                  <a:schemeClr val="tx1">
                    <a:tint val="75000"/>
                  </a:schemeClr>
                </a:solidFill>
              </a:defRPr>
            </a:lvl1pPr>
            <a:lvl2pPr marL="371484" indent="0">
              <a:buNone/>
              <a:defRPr sz="1625">
                <a:solidFill>
                  <a:schemeClr val="tx1">
                    <a:tint val="75000"/>
                  </a:schemeClr>
                </a:solidFill>
              </a:defRPr>
            </a:lvl2pPr>
            <a:lvl3pPr marL="742969" indent="0">
              <a:buNone/>
              <a:defRPr sz="1463">
                <a:solidFill>
                  <a:schemeClr val="tx1">
                    <a:tint val="75000"/>
                  </a:schemeClr>
                </a:solidFill>
              </a:defRPr>
            </a:lvl3pPr>
            <a:lvl4pPr marL="1114453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48593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1857421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22890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60039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2971874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13F647E-5B94-451B-AFF0-D187E96A7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742950"/>
            <a:fld id="{8BDCFF47-7CCA-464D-B970-0432C2158AA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742950"/>
              <a:t>24.12.2022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517451D-1348-4588-8A47-E5DE1D8D3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742950"/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B590D14-869C-4238-AAFA-1998E5248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742950"/>
            <a:fld id="{5DC32C5E-EDA0-4DAD-9AC2-75F63A874DD7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742950"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53118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D0F141-5E31-4EED-80CA-D5AEBEB1B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3E93457-E2B8-406B-8B54-368F261FEE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6F4BCE8-E031-4603-8383-B8325E19BF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1B2AC7A-7ADD-446F-8B9B-EBDB95418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742950"/>
            <a:fld id="{8BDCFF47-7CCA-464D-B970-0432C2158AA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742950"/>
              <a:t>24.12.2022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ED10CCB-12CC-444C-899C-D76DD0FCA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742950"/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24B8063-2158-4038-B9ED-CE185BC03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742950"/>
            <a:fld id="{5DC32C5E-EDA0-4DAD-9AC2-75F63A874DD7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742950"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31540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243598-8B6E-4ECB-B23D-13312A567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29" y="365128"/>
            <a:ext cx="8543925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17F5CB6-EBF3-4DFC-BBDF-9C8A1F4518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328" y="1681163"/>
            <a:ext cx="4190702" cy="82391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84" indent="0">
              <a:buNone/>
              <a:defRPr sz="1625" b="1"/>
            </a:lvl2pPr>
            <a:lvl3pPr marL="742969" indent="0">
              <a:buNone/>
              <a:defRPr sz="1463" b="1"/>
            </a:lvl3pPr>
            <a:lvl4pPr marL="1114453" indent="0">
              <a:buNone/>
              <a:defRPr sz="1300" b="1"/>
            </a:lvl4pPr>
            <a:lvl5pPr marL="1485937" indent="0">
              <a:buNone/>
              <a:defRPr sz="1300" b="1"/>
            </a:lvl5pPr>
            <a:lvl6pPr marL="1857421" indent="0">
              <a:buNone/>
              <a:defRPr sz="1300" b="1"/>
            </a:lvl6pPr>
            <a:lvl7pPr marL="2228906" indent="0">
              <a:buNone/>
              <a:defRPr sz="1300" b="1"/>
            </a:lvl7pPr>
            <a:lvl8pPr marL="2600390" indent="0">
              <a:buNone/>
              <a:defRPr sz="1300" b="1"/>
            </a:lvl8pPr>
            <a:lvl9pPr marL="2971874" indent="0">
              <a:buNone/>
              <a:defRPr sz="13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D5AB2EE-C483-467B-B7A7-325E466CC2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328" y="2505075"/>
            <a:ext cx="4190702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7253B77-2316-4120-9859-832EDCC205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84" indent="0">
              <a:buNone/>
              <a:defRPr sz="1625" b="1"/>
            </a:lvl2pPr>
            <a:lvl3pPr marL="742969" indent="0">
              <a:buNone/>
              <a:defRPr sz="1463" b="1"/>
            </a:lvl3pPr>
            <a:lvl4pPr marL="1114453" indent="0">
              <a:buNone/>
              <a:defRPr sz="1300" b="1"/>
            </a:lvl4pPr>
            <a:lvl5pPr marL="1485937" indent="0">
              <a:buNone/>
              <a:defRPr sz="1300" b="1"/>
            </a:lvl5pPr>
            <a:lvl6pPr marL="1857421" indent="0">
              <a:buNone/>
              <a:defRPr sz="1300" b="1"/>
            </a:lvl6pPr>
            <a:lvl7pPr marL="2228906" indent="0">
              <a:buNone/>
              <a:defRPr sz="1300" b="1"/>
            </a:lvl7pPr>
            <a:lvl8pPr marL="2600390" indent="0">
              <a:buNone/>
              <a:defRPr sz="1300" b="1"/>
            </a:lvl8pPr>
            <a:lvl9pPr marL="2971874" indent="0">
              <a:buNone/>
              <a:defRPr sz="13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8803789-1960-44CA-AC11-343B0B6143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3FC779D-CBF8-45D8-8C9C-BB2CD1F9A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742950"/>
            <a:fld id="{8BDCFF47-7CCA-464D-B970-0432C2158AA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742950"/>
              <a:t>24.12.2022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D8101E5-6FE0-4EC7-97B0-214103251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742950"/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22ADD03-D065-45A5-88D4-7795225EE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742950"/>
            <a:fld id="{5DC32C5E-EDA0-4DAD-9AC2-75F63A874DD7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742950"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06499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F09113-1804-4DA6-BD7C-95E08D1C1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8965531-BA63-4D91-9917-EFC48E50A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742950"/>
            <a:fld id="{8BDCFF47-7CCA-464D-B970-0432C2158AA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742950"/>
              <a:t>24.12.2022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3FBB9C8-AFC4-49C1-80D3-2D75D5D5F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742950"/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96B77A0-FA93-4C9A-B0BB-A47A60827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742950"/>
            <a:fld id="{5DC32C5E-EDA0-4DAD-9AC2-75F63A874DD7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742950"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91890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F32CE3F-8E8E-4F67-8860-2CC20ED32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742950"/>
            <a:fld id="{8BDCFF47-7CCA-464D-B970-0432C2158AA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742950"/>
              <a:t>24.12.2022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9F6091B-0A2B-41C1-B2E9-13AAC1ACA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742950"/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C5546DE-DCA0-4665-896D-1E61AACD2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742950"/>
            <a:fld id="{5DC32C5E-EDA0-4DAD-9AC2-75F63A874DD7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742950"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97539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E9732D-3249-43F0-85F3-69D9A4E07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29" y="457200"/>
            <a:ext cx="3194943" cy="1600200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A1CCE4F-7F0D-42AA-9DD5-F33167884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341" y="987428"/>
            <a:ext cx="5014913" cy="4873625"/>
          </a:xfrm>
        </p:spPr>
        <p:txBody>
          <a:bodyPr/>
          <a:lstStyle>
            <a:lvl1pPr>
              <a:defRPr sz="2600"/>
            </a:lvl1pPr>
            <a:lvl2pPr>
              <a:defRPr sz="2275"/>
            </a:lvl2pPr>
            <a:lvl3pPr>
              <a:defRPr sz="1950"/>
            </a:lvl3pPr>
            <a:lvl4pPr>
              <a:defRPr sz="1625"/>
            </a:lvl4pPr>
            <a:lvl5pPr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2733D98-59A9-450E-B827-7244B0AB5E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329" y="2057400"/>
            <a:ext cx="3194943" cy="3811588"/>
          </a:xfrm>
        </p:spPr>
        <p:txBody>
          <a:bodyPr/>
          <a:lstStyle>
            <a:lvl1pPr marL="0" indent="0">
              <a:buNone/>
              <a:defRPr sz="1300"/>
            </a:lvl1pPr>
            <a:lvl2pPr marL="371484" indent="0">
              <a:buNone/>
              <a:defRPr sz="1138"/>
            </a:lvl2pPr>
            <a:lvl3pPr marL="742969" indent="0">
              <a:buNone/>
              <a:defRPr sz="975"/>
            </a:lvl3pPr>
            <a:lvl4pPr marL="1114453" indent="0">
              <a:buNone/>
              <a:defRPr sz="813"/>
            </a:lvl4pPr>
            <a:lvl5pPr marL="1485937" indent="0">
              <a:buNone/>
              <a:defRPr sz="813"/>
            </a:lvl5pPr>
            <a:lvl6pPr marL="1857421" indent="0">
              <a:buNone/>
              <a:defRPr sz="813"/>
            </a:lvl6pPr>
            <a:lvl7pPr marL="2228906" indent="0">
              <a:buNone/>
              <a:defRPr sz="813"/>
            </a:lvl7pPr>
            <a:lvl8pPr marL="2600390" indent="0">
              <a:buNone/>
              <a:defRPr sz="813"/>
            </a:lvl8pPr>
            <a:lvl9pPr marL="2971874" indent="0">
              <a:buNone/>
              <a:defRPr sz="813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AE65B75-CEC0-4A5E-93AD-01790C050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742950"/>
            <a:fld id="{8BDCFF47-7CCA-464D-B970-0432C2158AA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742950"/>
              <a:t>24.12.2022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EB2C7B0-2193-4680-AADE-1F9793422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742950"/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2166508-BDA3-47C5-A2F8-DEA2B6A4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742950"/>
            <a:fld id="{5DC32C5E-EDA0-4DAD-9AC2-75F63A874DD7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742950"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13514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57A493-283D-4601-BD02-CEDBB0394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29" y="457200"/>
            <a:ext cx="3194943" cy="1600200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F63C872-22F0-47B6-B00C-BF1383311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341" y="987428"/>
            <a:ext cx="5014913" cy="4873625"/>
          </a:xfrm>
        </p:spPr>
        <p:txBody>
          <a:bodyPr/>
          <a:lstStyle>
            <a:lvl1pPr marL="0" indent="0">
              <a:buNone/>
              <a:defRPr sz="2600"/>
            </a:lvl1pPr>
            <a:lvl2pPr marL="371484" indent="0">
              <a:buNone/>
              <a:defRPr sz="2275"/>
            </a:lvl2pPr>
            <a:lvl3pPr marL="742969" indent="0">
              <a:buNone/>
              <a:defRPr sz="1950"/>
            </a:lvl3pPr>
            <a:lvl4pPr marL="1114453" indent="0">
              <a:buNone/>
              <a:defRPr sz="1625"/>
            </a:lvl4pPr>
            <a:lvl5pPr marL="1485937" indent="0">
              <a:buNone/>
              <a:defRPr sz="1625"/>
            </a:lvl5pPr>
            <a:lvl6pPr marL="1857421" indent="0">
              <a:buNone/>
              <a:defRPr sz="1625"/>
            </a:lvl6pPr>
            <a:lvl7pPr marL="2228906" indent="0">
              <a:buNone/>
              <a:defRPr sz="1625"/>
            </a:lvl7pPr>
            <a:lvl8pPr marL="2600390" indent="0">
              <a:buNone/>
              <a:defRPr sz="1625"/>
            </a:lvl8pPr>
            <a:lvl9pPr marL="2971874" indent="0">
              <a:buNone/>
              <a:defRPr sz="1625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8DE9216-B8E1-44AD-A5DA-4950F35B33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329" y="2057400"/>
            <a:ext cx="3194943" cy="3811588"/>
          </a:xfrm>
        </p:spPr>
        <p:txBody>
          <a:bodyPr/>
          <a:lstStyle>
            <a:lvl1pPr marL="0" indent="0">
              <a:buNone/>
              <a:defRPr sz="1300"/>
            </a:lvl1pPr>
            <a:lvl2pPr marL="371484" indent="0">
              <a:buNone/>
              <a:defRPr sz="1138"/>
            </a:lvl2pPr>
            <a:lvl3pPr marL="742969" indent="0">
              <a:buNone/>
              <a:defRPr sz="975"/>
            </a:lvl3pPr>
            <a:lvl4pPr marL="1114453" indent="0">
              <a:buNone/>
              <a:defRPr sz="813"/>
            </a:lvl4pPr>
            <a:lvl5pPr marL="1485937" indent="0">
              <a:buNone/>
              <a:defRPr sz="813"/>
            </a:lvl5pPr>
            <a:lvl6pPr marL="1857421" indent="0">
              <a:buNone/>
              <a:defRPr sz="813"/>
            </a:lvl6pPr>
            <a:lvl7pPr marL="2228906" indent="0">
              <a:buNone/>
              <a:defRPr sz="813"/>
            </a:lvl7pPr>
            <a:lvl8pPr marL="2600390" indent="0">
              <a:buNone/>
              <a:defRPr sz="813"/>
            </a:lvl8pPr>
            <a:lvl9pPr marL="2971874" indent="0">
              <a:buNone/>
              <a:defRPr sz="813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51A1E3F-A513-4304-A045-A27FCF5F1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742950"/>
            <a:fld id="{8BDCFF47-7CCA-464D-B970-0432C2158AA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742950"/>
              <a:t>24.12.2022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95E6A97-EEB1-4E30-A242-A863BED59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742950"/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A66A7B4-147B-4F3B-8E5B-D54361AA5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742950"/>
            <a:fld id="{5DC32C5E-EDA0-4DAD-9AC2-75F63A874DD7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742950"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95401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16EEFA-A064-4399-89EE-FDC32B95D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A709DD4-D99C-42E3-B3C7-E81221C0B8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C2C65A5-9990-423D-A7DC-28203AD44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742950"/>
            <a:fld id="{8BDCFF47-7CCA-464D-B970-0432C2158AA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742950"/>
              <a:t>24.12.2022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3DF13CD-8C74-4331-9C3C-27E9770CB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742950"/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969B24D-5B89-4B13-98B6-496D7FE0B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742950"/>
            <a:fld id="{5DC32C5E-EDA0-4DAD-9AC2-75F63A874DD7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742950"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07369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F152AD4-2EDB-4518-9F9E-4544403586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8981" y="365125"/>
            <a:ext cx="2135981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75918F3-DE49-4882-A295-DA321EAAE5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7" y="365125"/>
            <a:ext cx="6284119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2764C1E-DF49-4F46-A9A5-A5CAFA13A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742950"/>
            <a:fld id="{8BDCFF47-7CCA-464D-B970-0432C2158AA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742950"/>
              <a:t>24.12.2022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1E10CBA-7234-498C-AE33-03D750A45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742950"/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F923732-B5CB-4552-9EA0-11D141C95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742950"/>
            <a:fld id="{5DC32C5E-EDA0-4DAD-9AC2-75F63A874DD7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742950"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24427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5F7BA68C-08EC-40DC-B787-33CEBD9F0B9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457200"/>
              <a:t>24.12.2022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BE47AB67-0A30-4E5F-8F04-DFFFE4D1A6DA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626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426901-4488-4CF4-B680-E2EE650106AE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24.12.2022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83D891-1F3F-425B-8923-22A4FB02E40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865487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5F7BA68C-08EC-40DC-B787-33CEBD9F0B9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457200"/>
              <a:t>24.12.2022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BE47AB67-0A30-4E5F-8F04-DFFFE4D1A6DA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84405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5F7BA68C-08EC-40DC-B787-33CEBD9F0B9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457200"/>
              <a:t>24.12.2022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BE47AB67-0A30-4E5F-8F04-DFFFE4D1A6DA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957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5F7BA68C-08EC-40DC-B787-33CEBD9F0B9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457200"/>
              <a:t>24.12.2022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BE47AB67-0A30-4E5F-8F04-DFFFE4D1A6DA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35329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5F7BA68C-08EC-40DC-B787-33CEBD9F0B9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457200"/>
              <a:t>24.12.2022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BE47AB67-0A30-4E5F-8F04-DFFFE4D1A6DA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97505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5F7BA68C-08EC-40DC-B787-33CEBD9F0B9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457200"/>
              <a:t>24.12.2022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BE47AB67-0A30-4E5F-8F04-DFFFE4D1A6DA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45763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5F7BA68C-08EC-40DC-B787-33CEBD9F0B9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457200"/>
              <a:t>24.12.2022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BE47AB67-0A30-4E5F-8F04-DFFFE4D1A6DA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78727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5F7BA68C-08EC-40DC-B787-33CEBD9F0B9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457200"/>
              <a:t>24.12.2022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BE47AB67-0A30-4E5F-8F04-DFFFE4D1A6DA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45879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5F7BA68C-08EC-40DC-B787-33CEBD9F0B9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457200"/>
              <a:t>24.12.2022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BE47AB67-0A30-4E5F-8F04-DFFFE4D1A6DA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85986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5F7BA68C-08EC-40DC-B787-33CEBD9F0B9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457200"/>
              <a:t>24.12.2022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BE47AB67-0A30-4E5F-8F04-DFFFE4D1A6DA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30830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5F7BA68C-08EC-40DC-B787-33CEBD9F0B9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457200"/>
              <a:t>24.12.2022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BE47AB67-0A30-4E5F-8F04-DFFFE4D1A6DA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545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426901-4488-4CF4-B680-E2EE650106AE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24.12.2022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83D891-1F3F-425B-8923-22A4FB02E40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6819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78F3E1-B548-44E1-8F18-77CC4A28FA4B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24.12.2022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7201E2-2D3D-461F-9C8C-829638BFAAC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8338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742950"/>
            <a:fld id="{1362BC3F-DFA0-48F8-ACF1-B4EA94E5DB61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742950"/>
              <a:t>24.12.2022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281363" y="6356351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742950"/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996113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742950"/>
            <a:fld id="{DA85175C-85A9-41EC-BFFF-FFC43F01E625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742950"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554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l" defTabSz="742950" rtl="0" eaLnBrk="1" latinLnBrk="0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38" indent="-185738" algn="l" defTabSz="742950" rtl="0" eaLnBrk="1" latinLnBrk="0" hangingPunct="1">
        <a:lnSpc>
          <a:spcPct val="90000"/>
        </a:lnSpc>
        <a:spcBef>
          <a:spcPts val="813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868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16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67163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204311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58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606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53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F71D23-4195-46CC-8F3D-7E373298426C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24.12.2022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1FE439-4C04-4D9D-AA6C-892EE0427A72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8616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9"/>
            <a:ext cx="8915400" cy="1143000"/>
          </a:xfrm>
          <a:prstGeom prst="rect">
            <a:avLst/>
          </a:prstGeom>
        </p:spPr>
        <p:txBody>
          <a:bodyPr vert="horz" lIns="104306" tIns="52153" rIns="104306" bIns="52153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horz" lIns="104306" tIns="52153" rIns="104306" bIns="52153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95301" y="6356351"/>
            <a:ext cx="2311400" cy="365125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l">
              <a:defRPr sz="12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46052"/>
            <a:fld id="{2DA3EDCE-4DA5-4F6B-BD3C-44998B75D9CA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946052"/>
              <a:t>24.12.2022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384551" y="6356351"/>
            <a:ext cx="3136900" cy="365125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ctr">
              <a:defRPr sz="12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46052"/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r">
              <a:defRPr sz="12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46052"/>
            <a:fld id="{299C9FE6-3E1F-424F-9951-54F01055E1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946052"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538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946052" rtl="0" eaLnBrk="1" latinLnBrk="0" hangingPunct="1">
        <a:spcBef>
          <a:spcPct val="0"/>
        </a:spcBef>
        <a:buNone/>
        <a:defRPr sz="453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4769" indent="-354769" algn="l" defTabSz="946052" rtl="0" eaLnBrk="1" latinLnBrk="0" hangingPunct="1">
        <a:spcBef>
          <a:spcPct val="20000"/>
        </a:spcBef>
        <a:buFont typeface="Arial" panose="020B0604020202020204" pitchFamily="34" charset="0"/>
        <a:buChar char="•"/>
        <a:defRPr sz="3356" kern="1200">
          <a:solidFill>
            <a:schemeClr val="tx1"/>
          </a:solidFill>
          <a:latin typeface="+mn-lt"/>
          <a:ea typeface="+mn-ea"/>
          <a:cs typeface="+mn-cs"/>
        </a:defRPr>
      </a:lvl1pPr>
      <a:lvl2pPr marL="768667" indent="-295641" algn="l" defTabSz="946052" rtl="0" eaLnBrk="1" latinLnBrk="0" hangingPunct="1">
        <a:spcBef>
          <a:spcPct val="20000"/>
        </a:spcBef>
        <a:buFont typeface="Arial" panose="020B0604020202020204" pitchFamily="34" charset="0"/>
        <a:buChar char="–"/>
        <a:defRPr sz="2902" kern="1200">
          <a:solidFill>
            <a:schemeClr val="tx1"/>
          </a:solidFill>
          <a:latin typeface="+mn-lt"/>
          <a:ea typeface="+mn-ea"/>
          <a:cs typeface="+mn-cs"/>
        </a:defRPr>
      </a:lvl2pPr>
      <a:lvl3pPr marL="1182565" indent="-236513" algn="l" defTabSz="946052" rtl="0" eaLnBrk="1" latinLnBrk="0" hangingPunct="1">
        <a:spcBef>
          <a:spcPct val="20000"/>
        </a:spcBef>
        <a:buFont typeface="Arial" panose="020B0604020202020204" pitchFamily="34" charset="0"/>
        <a:buChar char="•"/>
        <a:defRPr sz="2449" kern="1200">
          <a:solidFill>
            <a:schemeClr val="tx1"/>
          </a:solidFill>
          <a:latin typeface="+mn-lt"/>
          <a:ea typeface="+mn-ea"/>
          <a:cs typeface="+mn-cs"/>
        </a:defRPr>
      </a:lvl3pPr>
      <a:lvl4pPr marL="1655591" indent="-236513" algn="l" defTabSz="946052" rtl="0" eaLnBrk="1" latinLnBrk="0" hangingPunct="1">
        <a:spcBef>
          <a:spcPct val="20000"/>
        </a:spcBef>
        <a:buFont typeface="Arial" panose="020B0604020202020204" pitchFamily="34" charset="0"/>
        <a:buChar char="–"/>
        <a:defRPr sz="2086" kern="1200">
          <a:solidFill>
            <a:schemeClr val="tx1"/>
          </a:solidFill>
          <a:latin typeface="+mn-lt"/>
          <a:ea typeface="+mn-ea"/>
          <a:cs typeface="+mn-cs"/>
        </a:defRPr>
      </a:lvl4pPr>
      <a:lvl5pPr marL="2128617" indent="-236513" algn="l" defTabSz="946052" rtl="0" eaLnBrk="1" latinLnBrk="0" hangingPunct="1">
        <a:spcBef>
          <a:spcPct val="20000"/>
        </a:spcBef>
        <a:buFont typeface="Arial" panose="020B0604020202020204" pitchFamily="34" charset="0"/>
        <a:buChar char="»"/>
        <a:defRPr sz="2086" kern="1200">
          <a:solidFill>
            <a:schemeClr val="tx1"/>
          </a:solidFill>
          <a:latin typeface="+mn-lt"/>
          <a:ea typeface="+mn-ea"/>
          <a:cs typeface="+mn-cs"/>
        </a:defRPr>
      </a:lvl5pPr>
      <a:lvl6pPr marL="2601642" indent="-236513" algn="l" defTabSz="946052" rtl="0" eaLnBrk="1" latinLnBrk="0" hangingPunct="1">
        <a:spcBef>
          <a:spcPct val="20000"/>
        </a:spcBef>
        <a:buFont typeface="Arial" panose="020B0604020202020204" pitchFamily="34" charset="0"/>
        <a:buChar char="•"/>
        <a:defRPr sz="2086" kern="1200">
          <a:solidFill>
            <a:schemeClr val="tx1"/>
          </a:solidFill>
          <a:latin typeface="+mn-lt"/>
          <a:ea typeface="+mn-ea"/>
          <a:cs typeface="+mn-cs"/>
        </a:defRPr>
      </a:lvl6pPr>
      <a:lvl7pPr marL="3074668" indent="-236513" algn="l" defTabSz="946052" rtl="0" eaLnBrk="1" latinLnBrk="0" hangingPunct="1">
        <a:spcBef>
          <a:spcPct val="20000"/>
        </a:spcBef>
        <a:buFont typeface="Arial" panose="020B0604020202020204" pitchFamily="34" charset="0"/>
        <a:buChar char="•"/>
        <a:defRPr sz="2086" kern="1200">
          <a:solidFill>
            <a:schemeClr val="tx1"/>
          </a:solidFill>
          <a:latin typeface="+mn-lt"/>
          <a:ea typeface="+mn-ea"/>
          <a:cs typeface="+mn-cs"/>
        </a:defRPr>
      </a:lvl7pPr>
      <a:lvl8pPr marL="3547694" indent="-236513" algn="l" defTabSz="946052" rtl="0" eaLnBrk="1" latinLnBrk="0" hangingPunct="1">
        <a:spcBef>
          <a:spcPct val="20000"/>
        </a:spcBef>
        <a:buFont typeface="Arial" panose="020B0604020202020204" pitchFamily="34" charset="0"/>
        <a:buChar char="•"/>
        <a:defRPr sz="2086" kern="1200">
          <a:solidFill>
            <a:schemeClr val="tx1"/>
          </a:solidFill>
          <a:latin typeface="+mn-lt"/>
          <a:ea typeface="+mn-ea"/>
          <a:cs typeface="+mn-cs"/>
        </a:defRPr>
      </a:lvl8pPr>
      <a:lvl9pPr marL="4020720" indent="-236513" algn="l" defTabSz="946052" rtl="0" eaLnBrk="1" latinLnBrk="0" hangingPunct="1">
        <a:spcBef>
          <a:spcPct val="20000"/>
        </a:spcBef>
        <a:buFont typeface="Arial" panose="020B0604020202020204" pitchFamily="34" charset="0"/>
        <a:buChar char="•"/>
        <a:defRPr sz="208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46052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73026" algn="l" defTabSz="946052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46052" algn="l" defTabSz="946052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19078" algn="l" defTabSz="946052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892104" algn="l" defTabSz="946052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365129" algn="l" defTabSz="946052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838155" algn="l" defTabSz="946052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11181" algn="l" defTabSz="946052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784207" algn="l" defTabSz="946052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016CD8-3FC4-4241-BAEC-3D4EF2E5AAAE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24.12.2022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B6537F-FE5F-4720-8947-919D4D23A6B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7824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2E7B40-EBB3-48A1-B4B3-E0E22952673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24.12.2022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44E41B-E714-4063-BD39-B576705B9317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8473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016CD8-3FC4-4241-BAEC-3D4EF2E5AAAE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24.12.2022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B6537F-FE5F-4720-8947-919D4D23A6B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366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AE5DA9-795D-438E-8DF9-FB938C4702C0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24.12.2022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670373-F16A-4BD4-BA79-82F237EAF19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7266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38389E-38D5-45C9-A2FC-CF61D430FECB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24.12.2022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F1D39D-9F79-4497-AB68-95D82E9CA50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70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6C9F0C-2DAF-49F6-9AB2-3CDAC9039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8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DF19970-A755-4509-B328-2E156DF8F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C1D4DFC-AA21-4359-BC21-D548F6975E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3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742950"/>
            <a:fld id="{8BDCFF47-7CCA-464D-B970-0432C2158AA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742950"/>
              <a:t>24.12.2022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E1C1AF0-7A45-452E-9D76-612C74F491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3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742950"/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1EB6C95-4560-4F7A-A693-90761865AC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3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742950"/>
            <a:fld id="{5DC32C5E-EDA0-4DAD-9AC2-75F63A874DD7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742950"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229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defTabSz="742969" rtl="0" eaLnBrk="1" latinLnBrk="0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42" indent="-185742" algn="l" defTabSz="742969" rtl="0" eaLnBrk="1" latinLnBrk="0" hangingPunct="1">
        <a:lnSpc>
          <a:spcPct val="90000"/>
        </a:lnSpc>
        <a:spcBef>
          <a:spcPts val="813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227" indent="-185742" algn="l" defTabSz="742969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8711" indent="-185742" algn="l" defTabSz="742969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196" indent="-185742" algn="l" defTabSz="742969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671680" indent="-185742" algn="l" defTabSz="742969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2043164" indent="-185742" algn="l" defTabSz="742969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648" indent="-185742" algn="l" defTabSz="742969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6132" indent="-185742" algn="l" defTabSz="742969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617" indent="-185742" algn="l" defTabSz="742969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742969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84" algn="l" defTabSz="742969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69" algn="l" defTabSz="742969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53" algn="l" defTabSz="742969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37" algn="l" defTabSz="742969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421" algn="l" defTabSz="742969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906" algn="l" defTabSz="742969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90" algn="l" defTabSz="742969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74" algn="l" defTabSz="742969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5F7BA68C-08EC-40DC-B787-33CEBD9F0B9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457200"/>
              <a:t>24.12.2022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BE47AB67-0A30-4E5F-8F04-DFFFE4D1A6DA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083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chart" Target="../charts/chart5.xml"/><Relationship Id="rId12" Type="http://schemas.openxmlformats.org/officeDocument/2006/relationships/image" Target="../media/image4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4.xml"/><Relationship Id="rId11" Type="http://schemas.openxmlformats.org/officeDocument/2006/relationships/chart" Target="../charts/chart7.xml"/><Relationship Id="rId5" Type="http://schemas.openxmlformats.org/officeDocument/2006/relationships/chart" Target="../charts/chart3.xml"/><Relationship Id="rId10" Type="http://schemas.openxmlformats.org/officeDocument/2006/relationships/chart" Target="../charts/chart6.xml"/><Relationship Id="rId4" Type="http://schemas.openxmlformats.org/officeDocument/2006/relationships/chart" Target="../charts/chart2.xml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5.png"/><Relationship Id="rId7" Type="http://schemas.openxmlformats.org/officeDocument/2006/relationships/chart" Target="../charts/chart2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6.xml"/><Relationship Id="rId6" Type="http://schemas.openxmlformats.org/officeDocument/2006/relationships/chart" Target="../charts/chart19.xml"/><Relationship Id="rId5" Type="http://schemas.openxmlformats.org/officeDocument/2006/relationships/chart" Target="../charts/chart18.xml"/><Relationship Id="rId4" Type="http://schemas.openxmlformats.org/officeDocument/2006/relationships/chart" Target="../charts/char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8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chart" Target="../charts/chart23.xml"/><Relationship Id="rId18" Type="http://schemas.openxmlformats.org/officeDocument/2006/relationships/chart" Target="../charts/chart26.xml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12" Type="http://schemas.openxmlformats.org/officeDocument/2006/relationships/image" Target="../media/image37.png"/><Relationship Id="rId17" Type="http://schemas.openxmlformats.org/officeDocument/2006/relationships/image" Target="../media/image38.png"/><Relationship Id="rId2" Type="http://schemas.openxmlformats.org/officeDocument/2006/relationships/image" Target="../media/image29.png"/><Relationship Id="rId16" Type="http://schemas.openxmlformats.org/officeDocument/2006/relationships/image" Target="../media/image100.png"/><Relationship Id="rId1" Type="http://schemas.openxmlformats.org/officeDocument/2006/relationships/slideLayout" Target="../slideLayouts/slideLayout46.xml"/><Relationship Id="rId6" Type="http://schemas.openxmlformats.org/officeDocument/2006/relationships/chart" Target="../charts/chart21.xml"/><Relationship Id="rId11" Type="http://schemas.openxmlformats.org/officeDocument/2006/relationships/image" Target="../media/image36.png"/><Relationship Id="rId5" Type="http://schemas.openxmlformats.org/officeDocument/2006/relationships/image" Target="../media/image32.png"/><Relationship Id="rId15" Type="http://schemas.openxmlformats.org/officeDocument/2006/relationships/chart" Target="../charts/chart25.xml"/><Relationship Id="rId10" Type="http://schemas.openxmlformats.org/officeDocument/2006/relationships/chart" Target="../charts/chart22.xml"/><Relationship Id="rId4" Type="http://schemas.openxmlformats.org/officeDocument/2006/relationships/image" Target="../media/image31.jpeg"/><Relationship Id="rId9" Type="http://schemas.openxmlformats.org/officeDocument/2006/relationships/image" Target="../media/image35.png"/><Relationship Id="rId14" Type="http://schemas.openxmlformats.org/officeDocument/2006/relationships/chart" Target="../charts/char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7" Type="http://schemas.openxmlformats.org/officeDocument/2006/relationships/image" Target="../media/image43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0.xml"/><Relationship Id="rId13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chart" Target="../charts/chart9.xml"/><Relationship Id="rId12" Type="http://schemas.openxmlformats.org/officeDocument/2006/relationships/chart" Target="../charts/chart13.xml"/><Relationship Id="rId2" Type="http://schemas.openxmlformats.org/officeDocument/2006/relationships/image" Target="../media/image7.jpg"/><Relationship Id="rId16" Type="http://schemas.openxmlformats.org/officeDocument/2006/relationships/image" Target="../media/image13.jpeg"/><Relationship Id="rId1" Type="http://schemas.openxmlformats.org/officeDocument/2006/relationships/slideLayout" Target="../slideLayouts/slideLayout24.xml"/><Relationship Id="rId6" Type="http://schemas.openxmlformats.org/officeDocument/2006/relationships/chart" Target="../charts/chart8.xml"/><Relationship Id="rId11" Type="http://schemas.openxmlformats.org/officeDocument/2006/relationships/image" Target="../media/image11.png"/><Relationship Id="rId5" Type="http://schemas.openxmlformats.org/officeDocument/2006/relationships/image" Target="../media/image10.png"/><Relationship Id="rId15" Type="http://schemas.openxmlformats.org/officeDocument/2006/relationships/image" Target="../media/image80.png"/><Relationship Id="rId10" Type="http://schemas.openxmlformats.org/officeDocument/2006/relationships/chart" Target="../charts/chart12.xml"/><Relationship Id="rId4" Type="http://schemas.openxmlformats.org/officeDocument/2006/relationships/image" Target="../media/image9.png"/><Relationship Id="rId9" Type="http://schemas.openxmlformats.org/officeDocument/2006/relationships/chart" Target="../charts/char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10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1056;&#1086;&#1084;&#1072;&#1085;\Desktop\&#1053;&#1080;&#1078;&#1077;&#1085;&#1082;&#1086;%20&#1056;.&#1060;.%20&#1089;1-&#1048;&#1041;&#1057;-42_&#1082;&#1083;&#1080;&#1082;&#1080;.xlsx!&#1044;&#1072;&#1096;&#1073;&#1086;&#1088;&#1076;%202.0!R1C1:R32C14" TargetMode="External"/><Relationship Id="rId2" Type="http://schemas.openxmlformats.org/officeDocument/2006/relationships/slideLayout" Target="../slideLayouts/slideLayout89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9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128.xml"/><Relationship Id="rId6" Type="http://schemas.microsoft.com/office/2007/relationships/hdphoto" Target="../media/hdphoto1.wdp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Прямоугольник: скругленные углы 70">
            <a:extLst>
              <a:ext uri="{FF2B5EF4-FFF2-40B4-BE49-F238E27FC236}">
                <a16:creationId xmlns:a16="http://schemas.microsoft.com/office/drawing/2014/main" id="{6C1771D8-F282-4AF1-8C98-09E315CFF50C}"/>
              </a:ext>
            </a:extLst>
          </p:cNvPr>
          <p:cNvSpPr/>
          <p:nvPr/>
        </p:nvSpPr>
        <p:spPr>
          <a:xfrm>
            <a:off x="62145" y="57719"/>
            <a:ext cx="6889071" cy="3705493"/>
          </a:xfrm>
          <a:prstGeom prst="roundRect">
            <a:avLst/>
          </a:prstGeom>
          <a:solidFill>
            <a:schemeClr val="bg1"/>
          </a:solidFill>
          <a:ln>
            <a:solidFill>
              <a:srgbClr val="F1CC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7" name="Диаграмма 26">
            <a:extLst>
              <a:ext uri="{FF2B5EF4-FFF2-40B4-BE49-F238E27FC236}">
                <a16:creationId xmlns:a16="http://schemas.microsoft.com/office/drawing/2014/main" id="{964A1467-1B7E-485A-A9A6-149042A61165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70815" y="411844"/>
          <a:ext cx="3013380" cy="26619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6" name="Прямоугольник: скругленные углы 75">
            <a:extLst>
              <a:ext uri="{FF2B5EF4-FFF2-40B4-BE49-F238E27FC236}">
                <a16:creationId xmlns:a16="http://schemas.microsoft.com/office/drawing/2014/main" id="{46A01951-F0AD-4E04-B1C7-536BCB9CF628}"/>
              </a:ext>
            </a:extLst>
          </p:cNvPr>
          <p:cNvSpPr/>
          <p:nvPr/>
        </p:nvSpPr>
        <p:spPr>
          <a:xfrm>
            <a:off x="6249837" y="1850161"/>
            <a:ext cx="3558170" cy="1929408"/>
          </a:xfrm>
          <a:prstGeom prst="roundRect">
            <a:avLst/>
          </a:prstGeom>
          <a:solidFill>
            <a:schemeClr val="bg1"/>
          </a:solidFill>
          <a:ln>
            <a:solidFill>
              <a:srgbClr val="F1CC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Прямоугольник: скругленные углы 72">
            <a:extLst>
              <a:ext uri="{FF2B5EF4-FFF2-40B4-BE49-F238E27FC236}">
                <a16:creationId xmlns:a16="http://schemas.microsoft.com/office/drawing/2014/main" id="{FAC9D56C-0903-4EE0-B9FC-A8421037D656}"/>
              </a:ext>
            </a:extLst>
          </p:cNvPr>
          <p:cNvSpPr/>
          <p:nvPr/>
        </p:nvSpPr>
        <p:spPr>
          <a:xfrm>
            <a:off x="3488924" y="3864967"/>
            <a:ext cx="6354933" cy="2935314"/>
          </a:xfrm>
          <a:prstGeom prst="roundRect">
            <a:avLst/>
          </a:prstGeom>
          <a:solidFill>
            <a:schemeClr val="bg1"/>
          </a:solidFill>
          <a:ln>
            <a:solidFill>
              <a:srgbClr val="F1CC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AE2E13C-CFFC-4CED-A2CA-0FB6CC2A12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678" y="125804"/>
            <a:ext cx="1532507" cy="15325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AA7BD8-5E9B-4774-AD88-5DA93672D04E}"/>
              </a:ext>
            </a:extLst>
          </p:cNvPr>
          <p:cNvSpPr txBox="1"/>
          <p:nvPr/>
        </p:nvSpPr>
        <p:spPr>
          <a:xfrm>
            <a:off x="6601098" y="545467"/>
            <a:ext cx="1371584" cy="1055608"/>
          </a:xfrm>
          <a:prstGeom prst="round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420DB">
                    <a:lumMod val="50000"/>
                  </a:srgbClr>
                </a:solidFill>
                <a:effectLst/>
                <a:uLnTx/>
                <a:uFillTx/>
                <a:latin typeface="Cascadia Code" panose="020B0609020000020004" pitchFamily="49" charset="0"/>
                <a:ea typeface="Batang" panose="02030600000101010101" pitchFamily="18" charset="-127"/>
                <a:cs typeface="Cascadia Code" panose="020B0609020000020004" pitchFamily="49" charset="0"/>
              </a:rPr>
              <a:t>Дёмина 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420DB">
                  <a:lumMod val="50000"/>
                </a:srgbClr>
              </a:solidFill>
              <a:effectLst/>
              <a:uLnTx/>
              <a:uFillTx/>
              <a:latin typeface="Cascadia Code" panose="020B0609020000020004" pitchFamily="49" charset="0"/>
              <a:ea typeface="Batang" panose="02030600000101010101" pitchFamily="18" charset="-127"/>
              <a:cs typeface="Cascadia Code" panose="020B0609020000020004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420DB">
                    <a:lumMod val="50000"/>
                  </a:srgbClr>
                </a:solidFill>
                <a:effectLst/>
                <a:uLnTx/>
                <a:uFillTx/>
                <a:latin typeface="Cascadia Code" panose="020B0609020000020004" pitchFamily="49" charset="0"/>
                <a:ea typeface="Batang" panose="02030600000101010101" pitchFamily="18" charset="-127"/>
                <a:cs typeface="Cascadia Code" panose="020B0609020000020004" pitchFamily="49" charset="0"/>
              </a:rPr>
              <a:t>Алёна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420DB">
                    <a:lumMod val="50000"/>
                  </a:srgbClr>
                </a:solidFill>
                <a:effectLst/>
                <a:uLnTx/>
                <a:uFillTx/>
                <a:latin typeface="Cascadia Code" panose="020B0609020000020004" pitchFamily="49" charset="0"/>
                <a:ea typeface="Batang" panose="02030600000101010101" pitchFamily="18" charset="-127"/>
                <a:cs typeface="Cascadia Code" panose="020B0609020000020004" pitchFamily="49" charset="0"/>
              </a:rPr>
              <a:t>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420DB">
                    <a:lumMod val="50000"/>
                  </a:srgbClr>
                </a:solidFill>
                <a:effectLst/>
                <a:uLnTx/>
                <a:uFillTx/>
                <a:latin typeface="Cascadia Code" panose="020B0609020000020004" pitchFamily="49" charset="0"/>
                <a:ea typeface="Batang" panose="02030600000101010101" pitchFamily="18" charset="-127"/>
                <a:cs typeface="Cascadia Code" panose="020B0609020000020004" pitchFamily="49" charset="0"/>
              </a:rPr>
              <a:t>Леонидовна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420DB">
                  <a:lumMod val="50000"/>
                </a:srgbClr>
              </a:solidFill>
              <a:effectLst/>
              <a:uLnTx/>
              <a:uFillTx/>
              <a:latin typeface="Cascadia Code" panose="020B0609020000020004" pitchFamily="49" charset="0"/>
              <a:ea typeface="Batang" panose="02030600000101010101" pitchFamily="18" charset="-127"/>
              <a:cs typeface="Cascadia Code" panose="020B0609020000020004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420DB">
                    <a:lumMod val="50000"/>
                  </a:srgbClr>
                </a:solidFill>
                <a:effectLst/>
                <a:uLnTx/>
                <a:uFillTx/>
                <a:latin typeface="Cascadia Code" panose="020B0609020000020004" pitchFamily="49" charset="0"/>
                <a:ea typeface="Batang" panose="02030600000101010101" pitchFamily="18" charset="-127"/>
                <a:cs typeface="Cascadia Code" panose="020B0609020000020004" pitchFamily="49" charset="0"/>
              </a:rPr>
              <a:t>с1-ИБС-42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6E20A8-8956-4B05-A5A5-15776EDC4E0C}"/>
              </a:ext>
            </a:extLst>
          </p:cNvPr>
          <p:cNvSpPr txBox="1"/>
          <p:nvPr/>
        </p:nvSpPr>
        <p:spPr>
          <a:xfrm>
            <a:off x="28501" y="4012298"/>
            <a:ext cx="3004164" cy="2724150"/>
          </a:xfrm>
          <a:prstGeom prst="round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420DB">
                    <a:lumMod val="50000"/>
                  </a:srgbClr>
                </a:solidFill>
                <a:effectLst/>
                <a:uLnTx/>
                <a:uFillTx/>
                <a:latin typeface="Cascadia Code" panose="020B0609020000020004" pitchFamily="49" charset="0"/>
                <a:ea typeface="Batang" panose="02030600000101010101" pitchFamily="18" charset="-127"/>
                <a:cs typeface="Cascadia Code" panose="020B0609020000020004" pitchFamily="49" charset="0"/>
              </a:rPr>
              <a:t>Logitech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40675"/>
                </a:solidFill>
                <a:effectLst/>
                <a:uLnTx/>
                <a:uFillTx/>
                <a:latin typeface="Cascadia Code" panose="020B0609020000020004" pitchFamily="49" charset="0"/>
                <a:ea typeface="Batang" panose="02030600000101010101" pitchFamily="18" charset="-127"/>
                <a:cs typeface="Cascadia Code" panose="020B0609020000020004" pitchFamily="49" charset="0"/>
              </a:rPr>
              <a:t>G305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420DB">
                    <a:lumMod val="50000"/>
                  </a:srgbClr>
                </a:solidFill>
                <a:effectLst/>
                <a:uLnTx/>
                <a:uFillTx/>
                <a:latin typeface="Cascadia Code" panose="020B0609020000020004" pitchFamily="49" charset="0"/>
                <a:ea typeface="Batang" panose="02030600000101010101" pitchFamily="18" charset="-127"/>
                <a:cs typeface="Cascadia Code" panose="020B0609020000020004" pitchFamily="49" charset="0"/>
              </a:rPr>
              <a:t> LIGHTSPEED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F420DB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Batang" panose="02030600000101010101" pitchFamily="18" charset="-127"/>
                <a:cs typeface="Cascadia Code" panose="020B0609020000020004" pitchFamily="49" charset="0"/>
              </a:rPr>
              <a:t>Интерфейс подключения: USB </a:t>
            </a:r>
            <a:r>
              <a:rPr kumimoji="0" lang="ru-RU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420DB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Batang" panose="02030600000101010101" pitchFamily="18" charset="-127"/>
                <a:cs typeface="Cascadia Code" panose="020B0609020000020004" pitchFamily="49" charset="0"/>
              </a:rPr>
              <a:t>Type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F420DB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Batang" panose="02030600000101010101" pitchFamily="18" charset="-127"/>
                <a:cs typeface="Cascadia Code" panose="020B0609020000020004" pitchFamily="49" charset="0"/>
              </a:rPr>
              <a:t> A, радиоканал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F420DB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Batang" panose="02030600000101010101" pitchFamily="18" charset="-127"/>
                <a:cs typeface="Cascadia Code" panose="020B0609020000020004" pitchFamily="49" charset="0"/>
              </a:rPr>
              <a:t>Принцип работы: оптическая светодиодная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F420DB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Batang" panose="02030600000101010101" pitchFamily="18" charset="-127"/>
                <a:cs typeface="Cascadia Code" panose="020B0609020000020004" pitchFamily="49" charset="0"/>
              </a:rPr>
              <a:t>Разрешение оптического сенсора: 12000 </a:t>
            </a:r>
            <a:r>
              <a:rPr kumimoji="0" lang="ru-RU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420DB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Batang" panose="02030600000101010101" pitchFamily="18" charset="-127"/>
                <a:cs typeface="Cascadia Code" panose="020B0609020000020004" pitchFamily="49" charset="0"/>
              </a:rPr>
              <a:t>dpi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F420DB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Batang" panose="02030600000101010101" pitchFamily="18" charset="-127"/>
              <a:cs typeface="Cascadia Code" panose="020B0609020000020004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F420DB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Batang" panose="02030600000101010101" pitchFamily="18" charset="-127"/>
                <a:cs typeface="Cascadia Code" panose="020B0609020000020004" pitchFamily="49" charset="0"/>
              </a:rPr>
              <a:t>Количество клавиш: 6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F420DB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Batang" panose="02030600000101010101" pitchFamily="18" charset="-127"/>
                <a:cs typeface="Cascadia Code" panose="020B0609020000020004" pitchFamily="49" charset="0"/>
              </a:rPr>
              <a:t>Источник питания: 1xAA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F420DB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Batang" panose="02030600000101010101" pitchFamily="18" charset="-127"/>
                <a:cs typeface="Cascadia Code" panose="020B0609020000020004" pitchFamily="49" charset="0"/>
              </a:rPr>
              <a:t>Время работы: 250 ч.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420DB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Batang" panose="02030600000101010101" pitchFamily="18" charset="-127"/>
              <a:cs typeface="Cascadia Code" panose="020B0609020000020004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F420DB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Batang" panose="02030600000101010101" pitchFamily="18" charset="-127"/>
                <a:cs typeface="Cascadia Code" panose="020B0609020000020004" pitchFamily="49" charset="0"/>
              </a:rPr>
              <a:t>Страна-производитель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420DB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Batang" panose="02030600000101010101" pitchFamily="18" charset="-127"/>
                <a:cs typeface="Cascadia Code" panose="020B0609020000020004" pitchFamily="49" charset="0"/>
              </a:rPr>
              <a:t>: 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F420DB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Batang" panose="02030600000101010101" pitchFamily="18" charset="-127"/>
                <a:cs typeface="Cascadia Code" panose="020B0609020000020004" pitchFamily="49" charset="0"/>
              </a:rPr>
              <a:t>Китай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420DB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Batang" panose="02030600000101010101" pitchFamily="18" charset="-127"/>
              <a:cs typeface="Cascadia Code" panose="020B0609020000020004" pitchFamily="49" charset="0"/>
            </a:endParaRPr>
          </a:p>
        </p:txBody>
      </p:sp>
      <p:graphicFrame>
        <p:nvGraphicFramePr>
          <p:cNvPr id="15" name="Диаграмма 14">
            <a:extLst>
              <a:ext uri="{FF2B5EF4-FFF2-40B4-BE49-F238E27FC236}">
                <a16:creationId xmlns:a16="http://schemas.microsoft.com/office/drawing/2014/main" id="{40A44288-CB17-4184-BC08-39D2458E6436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3612170" y="3881324"/>
          <a:ext cx="6232725" cy="28966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0" name="Диаграмма 19">
            <a:extLst>
              <a:ext uri="{FF2B5EF4-FFF2-40B4-BE49-F238E27FC236}">
                <a16:creationId xmlns:a16="http://schemas.microsoft.com/office/drawing/2014/main" id="{1B9F6DB2-7E6D-4639-8B55-77DFCF038541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339601" y="568768"/>
          <a:ext cx="890950" cy="28606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1" name="Диаграмма 20">
            <a:extLst>
              <a:ext uri="{FF2B5EF4-FFF2-40B4-BE49-F238E27FC236}">
                <a16:creationId xmlns:a16="http://schemas.microsoft.com/office/drawing/2014/main" id="{79A73412-9A6A-4864-87B7-4370D25A9708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033112" y="568768"/>
          <a:ext cx="763095" cy="28606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3" name="Диаграмма 22">
            <a:extLst>
              <a:ext uri="{FF2B5EF4-FFF2-40B4-BE49-F238E27FC236}">
                <a16:creationId xmlns:a16="http://schemas.microsoft.com/office/drawing/2014/main" id="{B418506A-29D4-4734-9843-E5206DC71C40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683243" y="574679"/>
          <a:ext cx="754225" cy="28561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8EEDA08-953C-4E26-A93C-D3616C451D0A}"/>
              </a:ext>
            </a:extLst>
          </p:cNvPr>
          <p:cNvSpPr txBox="1"/>
          <p:nvPr/>
        </p:nvSpPr>
        <p:spPr>
          <a:xfrm>
            <a:off x="4112796" y="-15119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CE6D2E4-783D-48EB-94C4-36BA68F74C4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2811" y="3058593"/>
            <a:ext cx="173014" cy="66758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DB18957-D600-431D-BB7F-D0E160FD2343}"/>
              </a:ext>
            </a:extLst>
          </p:cNvPr>
          <p:cNvSpPr/>
          <p:nvPr/>
        </p:nvSpPr>
        <p:spPr>
          <a:xfrm>
            <a:off x="232166" y="3412913"/>
            <a:ext cx="9083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755DD9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Batang" panose="02030600000101010101" pitchFamily="18" charset="-127"/>
                <a:cs typeface="Cascadia Code" panose="020B0609020000020004" pitchFamily="49" charset="0"/>
              </a:rPr>
              <a:t>Сентябрь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755DD9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28D8DC50-A0A5-4F61-A69C-9B1D48293AD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89525" y="3063661"/>
            <a:ext cx="173014" cy="667589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C02C19B6-E235-4881-AB21-B7ACF9F52CD9}"/>
              </a:ext>
            </a:extLst>
          </p:cNvPr>
          <p:cNvSpPr/>
          <p:nvPr/>
        </p:nvSpPr>
        <p:spPr>
          <a:xfrm>
            <a:off x="918647" y="3419303"/>
            <a:ext cx="9083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755DD9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Batang" panose="02030600000101010101" pitchFamily="18" charset="-127"/>
                <a:cs typeface="Cascadia Code" panose="020B0609020000020004" pitchFamily="49" charset="0"/>
              </a:rPr>
              <a:t>Октябрь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755DD9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EB6FB1C7-CC4C-478B-9C0F-31C38A08C18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7158" y="3079322"/>
            <a:ext cx="173014" cy="640636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B235C8E1-91DF-47DD-BD3B-92B28295F89C}"/>
              </a:ext>
            </a:extLst>
          </p:cNvPr>
          <p:cNvSpPr/>
          <p:nvPr/>
        </p:nvSpPr>
        <p:spPr>
          <a:xfrm>
            <a:off x="1646698" y="3425693"/>
            <a:ext cx="80491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755DD9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Batang" panose="02030600000101010101" pitchFamily="18" charset="-127"/>
                <a:cs typeface="Cascadia Code" panose="020B0609020000020004" pitchFamily="49" charset="0"/>
              </a:rPr>
              <a:t>Ноябрь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755DD9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0E487B09-6782-49AA-8C45-3B8879256A7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06358" y="3079321"/>
            <a:ext cx="173014" cy="640637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B8A32797-423A-42E2-8A7C-4B67C1F3C129}"/>
              </a:ext>
            </a:extLst>
          </p:cNvPr>
          <p:cNvSpPr/>
          <p:nvPr/>
        </p:nvSpPr>
        <p:spPr>
          <a:xfrm>
            <a:off x="2264716" y="3405866"/>
            <a:ext cx="9207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755DD9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Batang" panose="02030600000101010101" pitchFamily="18" charset="-127"/>
                <a:cs typeface="Cascadia Code" panose="020B0609020000020004" pitchFamily="49" charset="0"/>
              </a:rPr>
              <a:t>Декабрь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755DD9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461431C2-DC42-4CE0-88E7-D58A526C630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18067" y="-1045538"/>
            <a:ext cx="150256" cy="2811752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400321F0-959C-486F-8CB5-E0B5644C3AE2}"/>
              </a:ext>
            </a:extLst>
          </p:cNvPr>
          <p:cNvSpPr/>
          <p:nvPr/>
        </p:nvSpPr>
        <p:spPr>
          <a:xfrm>
            <a:off x="1116750" y="10422"/>
            <a:ext cx="1419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B41499"/>
                </a:solidFill>
                <a:effectLst/>
                <a:uLnTx/>
                <a:uFillTx/>
                <a:latin typeface="Calibri" panose="020F0502020204030204"/>
                <a:ea typeface="Batang" panose="02030600000101010101" pitchFamily="18" charset="-127"/>
                <a:cs typeface="Cascadia Code" panose="020B0609020000020004" pitchFamily="49" charset="0"/>
              </a:rPr>
              <a:t>Всё время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B4149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7" name="Диаграмма 46">
            <a:extLst>
              <a:ext uri="{FF2B5EF4-FFF2-40B4-BE49-F238E27FC236}">
                <a16:creationId xmlns:a16="http://schemas.microsoft.com/office/drawing/2014/main" id="{2FEB84B5-A5B4-434E-BC80-EBAFF6538440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3283260" y="100647"/>
          <a:ext cx="2948532" cy="35929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25" name="Диаграмма 24">
            <a:extLst>
              <a:ext uri="{FF2B5EF4-FFF2-40B4-BE49-F238E27FC236}">
                <a16:creationId xmlns:a16="http://schemas.microsoft.com/office/drawing/2014/main" id="{941F2AE1-F7E6-495C-B0F2-B0043C6BA82B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246596" y="567285"/>
          <a:ext cx="890950" cy="28606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6" name="Таблица 65">
                <a:extLst>
                  <a:ext uri="{FF2B5EF4-FFF2-40B4-BE49-F238E27FC236}">
                    <a16:creationId xmlns:a16="http://schemas.microsoft.com/office/drawing/2014/main" id="{FDD0AFD8-930B-4A39-B6A4-F53B0D588251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6381465" y="1997611"/>
              <a:ext cx="3294913" cy="1660323"/>
            </p:xfrm>
            <a:graphic>
              <a:graphicData uri="http://schemas.openxmlformats.org/drawingml/2006/table">
                <a:tbl>
                  <a:tblPr firstRow="1" bandRow="1">
                    <a:effectLst/>
                    <a:tableStyleId>{5C22544A-7EE6-4342-B048-85BDC9FD1C3A}</a:tableStyleId>
                  </a:tblPr>
                  <a:tblGrid>
                    <a:gridCol w="752833">
                      <a:extLst>
                        <a:ext uri="{9D8B030D-6E8A-4147-A177-3AD203B41FA5}">
                          <a16:colId xmlns:a16="http://schemas.microsoft.com/office/drawing/2014/main" val="350592837"/>
                        </a:ext>
                      </a:extLst>
                    </a:gridCol>
                    <a:gridCol w="432640">
                      <a:extLst>
                        <a:ext uri="{9D8B030D-6E8A-4147-A177-3AD203B41FA5}">
                          <a16:colId xmlns:a16="http://schemas.microsoft.com/office/drawing/2014/main" val="1886979426"/>
                        </a:ext>
                      </a:extLst>
                    </a:gridCol>
                    <a:gridCol w="714732">
                      <a:extLst>
                        <a:ext uri="{9D8B030D-6E8A-4147-A177-3AD203B41FA5}">
                          <a16:colId xmlns:a16="http://schemas.microsoft.com/office/drawing/2014/main" val="1585030730"/>
                        </a:ext>
                      </a:extLst>
                    </a:gridCol>
                    <a:gridCol w="399881">
                      <a:extLst>
                        <a:ext uri="{9D8B030D-6E8A-4147-A177-3AD203B41FA5}">
                          <a16:colId xmlns:a16="http://schemas.microsoft.com/office/drawing/2014/main" val="62781714"/>
                        </a:ext>
                      </a:extLst>
                    </a:gridCol>
                    <a:gridCol w="478170">
                      <a:extLst>
                        <a:ext uri="{9D8B030D-6E8A-4147-A177-3AD203B41FA5}">
                          <a16:colId xmlns:a16="http://schemas.microsoft.com/office/drawing/2014/main" val="1732713050"/>
                        </a:ext>
                      </a:extLst>
                    </a:gridCol>
                    <a:gridCol w="516657">
                      <a:extLst>
                        <a:ext uri="{9D8B030D-6E8A-4147-A177-3AD203B41FA5}">
                          <a16:colId xmlns:a16="http://schemas.microsoft.com/office/drawing/2014/main" val="414967607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endParaRPr lang="ru-RU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B414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ru-RU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ru-RU" sz="140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B414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ru-RU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140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ru-RU" sz="14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B414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B414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ru-RU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40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ru-RU" sz="140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B414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ru-RU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B4149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5743296"/>
                      </a:ext>
                    </a:extLst>
                  </a:tr>
                  <a:tr h="229189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ru-RU" sz="1400" b="1" u="none" strike="noStrike" dirty="0">
                              <a:solidFill>
                                <a:srgbClr val="840675"/>
                              </a:solidFill>
                              <a:effectLst/>
                            </a:rPr>
                            <a:t>Сентябрь</a:t>
                          </a:r>
                          <a:endParaRPr lang="ru-RU" sz="1400" b="1" i="0" u="none" strike="noStrike" dirty="0">
                            <a:solidFill>
                              <a:srgbClr val="840675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ru-RU" sz="1400" u="none" strike="noStrike" dirty="0">
                              <a:solidFill>
                                <a:srgbClr val="840675"/>
                              </a:solidFill>
                              <a:effectLst/>
                            </a:rPr>
                            <a:t>3926</a:t>
                          </a:r>
                          <a:endParaRPr lang="ru-RU" sz="1400" b="0" i="0" u="none" strike="noStrike" dirty="0">
                            <a:solidFill>
                              <a:srgbClr val="840675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ru-RU" sz="1400" b="0" i="0" u="none" strike="noStrike" dirty="0">
                              <a:solidFill>
                                <a:srgbClr val="840675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554*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400" i="1" u="none" strike="noStrike" smtClean="0">
                                      <a:solidFill>
                                        <a:srgbClr val="840675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u="none" strike="noStrike" smtClean="0">
                                      <a:solidFill>
                                        <a:srgbClr val="840675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u="none" strike="noStrike" smtClean="0">
                                      <a:solidFill>
                                        <a:srgbClr val="840675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oMath>
                          </a14:m>
                          <a:endParaRPr lang="ru-RU" sz="1400" b="0" i="0" u="none" strike="noStrike" dirty="0">
                            <a:solidFill>
                              <a:srgbClr val="840675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ru-RU" sz="1400" u="none" strike="noStrike" dirty="0">
                              <a:solidFill>
                                <a:srgbClr val="840675"/>
                              </a:solidFill>
                              <a:effectLst/>
                            </a:rPr>
                            <a:t>2354</a:t>
                          </a:r>
                          <a:endParaRPr lang="ru-RU" sz="1400" b="0" i="0" u="none" strike="noStrike" dirty="0">
                            <a:solidFill>
                              <a:srgbClr val="840675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ru-RU" sz="1400" u="none" strike="noStrike" dirty="0">
                              <a:solidFill>
                                <a:srgbClr val="840675"/>
                              </a:solidFill>
                              <a:effectLst/>
                            </a:rPr>
                            <a:t>0,273</a:t>
                          </a:r>
                          <a:endParaRPr lang="ru-RU" sz="1400" b="0" i="0" u="none" strike="noStrike" dirty="0">
                            <a:solidFill>
                              <a:srgbClr val="840675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ru-RU" sz="1400" u="none" strike="noStrike" dirty="0">
                              <a:solidFill>
                                <a:srgbClr val="840675"/>
                              </a:solidFill>
                              <a:effectLst/>
                            </a:rPr>
                            <a:t>-0,437</a:t>
                          </a:r>
                          <a:endParaRPr lang="ru-RU" sz="1400" b="0" i="0" u="none" strike="noStrike" dirty="0">
                            <a:solidFill>
                              <a:srgbClr val="840675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54428245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ru-RU" sz="1400" b="1" u="none" strike="noStrike" dirty="0">
                              <a:solidFill>
                                <a:srgbClr val="840675"/>
                              </a:solidFill>
                              <a:effectLst/>
                            </a:rPr>
                            <a:t>Октябрь</a:t>
                          </a:r>
                          <a:endParaRPr lang="ru-RU" sz="1400" b="1" i="0" u="none" strike="noStrike" dirty="0">
                            <a:solidFill>
                              <a:srgbClr val="840675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ru-RU" sz="1400" u="none" strike="noStrike" dirty="0">
                              <a:solidFill>
                                <a:srgbClr val="840675"/>
                              </a:solidFill>
                              <a:effectLst/>
                            </a:rPr>
                            <a:t>3856</a:t>
                          </a:r>
                          <a:endParaRPr lang="ru-RU" sz="1400" b="0" i="0" u="none" strike="noStrike" dirty="0">
                            <a:solidFill>
                              <a:srgbClr val="840675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ru-RU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840675"/>
                              </a:solidFill>
                              <a:effectLst/>
                              <a:uLnTx/>
                              <a:uFillTx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284*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400" i="1" u="none" strike="noStrike" smtClean="0">
                                      <a:solidFill>
                                        <a:srgbClr val="840675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u="none" strike="noStrike" smtClean="0">
                                      <a:solidFill>
                                        <a:srgbClr val="840675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u="none" strike="noStrike" smtClean="0">
                                      <a:solidFill>
                                        <a:srgbClr val="840675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oMath>
                          </a14:m>
                          <a:endParaRPr kumimoji="0" lang="ru-RU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840675"/>
                            </a:solidFill>
                            <a:effectLst/>
                            <a:uLnTx/>
                            <a:uFillTx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ru-RU" sz="1400" u="none" strike="noStrike" dirty="0">
                              <a:solidFill>
                                <a:srgbClr val="840675"/>
                              </a:solidFill>
                              <a:effectLst/>
                            </a:rPr>
                            <a:t>1684</a:t>
                          </a:r>
                          <a:endParaRPr lang="ru-RU" sz="1400" b="0" i="0" u="none" strike="noStrike" dirty="0">
                            <a:solidFill>
                              <a:srgbClr val="840675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ru-RU" sz="1400" u="none" strike="noStrike" dirty="0">
                              <a:solidFill>
                                <a:srgbClr val="840675"/>
                              </a:solidFill>
                              <a:effectLst/>
                            </a:rPr>
                            <a:t>0,991</a:t>
                          </a:r>
                          <a:endParaRPr lang="ru-RU" sz="1400" b="0" i="0" u="none" strike="noStrike" dirty="0">
                            <a:solidFill>
                              <a:srgbClr val="840675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ru-RU" sz="1400" u="none" strike="noStrike" dirty="0">
                              <a:solidFill>
                                <a:srgbClr val="840675"/>
                              </a:solidFill>
                              <a:effectLst/>
                            </a:rPr>
                            <a:t>1,685</a:t>
                          </a:r>
                          <a:endParaRPr lang="ru-RU" sz="1400" b="0" i="0" u="none" strike="noStrike" dirty="0">
                            <a:solidFill>
                              <a:srgbClr val="840675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4397975"/>
                      </a:ext>
                    </a:extLst>
                  </a:tr>
                  <a:tr h="23854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ru-RU" sz="1400" b="1" u="none" strike="noStrike" dirty="0">
                              <a:solidFill>
                                <a:srgbClr val="840675"/>
                              </a:solidFill>
                              <a:effectLst/>
                            </a:rPr>
                            <a:t>Ноябрь</a:t>
                          </a:r>
                          <a:endParaRPr lang="ru-RU" sz="1400" b="1" i="0" u="none" strike="noStrike" dirty="0">
                            <a:solidFill>
                              <a:srgbClr val="840675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ru-RU" sz="1400" u="none" strike="noStrike" dirty="0">
                              <a:solidFill>
                                <a:srgbClr val="840675"/>
                              </a:solidFill>
                              <a:effectLst/>
                            </a:rPr>
                            <a:t>2592</a:t>
                          </a:r>
                          <a:endParaRPr lang="ru-RU" sz="1400" b="0" i="0" u="none" strike="noStrike" dirty="0">
                            <a:solidFill>
                              <a:srgbClr val="840675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ru-RU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840675"/>
                              </a:solidFill>
                              <a:effectLst/>
                              <a:uLnTx/>
                              <a:uFillTx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254*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400" i="1" u="none" strike="noStrike" smtClean="0">
                                      <a:solidFill>
                                        <a:srgbClr val="840675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u="none" strike="noStrike" smtClean="0">
                                      <a:solidFill>
                                        <a:srgbClr val="840675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u="none" strike="noStrike" smtClean="0">
                                      <a:solidFill>
                                        <a:srgbClr val="840675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oMath>
                          </a14:m>
                          <a:endParaRPr kumimoji="0" lang="ru-RU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840675"/>
                            </a:solidFill>
                            <a:effectLst/>
                            <a:uLnTx/>
                            <a:uFillTx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ru-RU" sz="1400" u="none" strike="noStrike" dirty="0">
                              <a:solidFill>
                                <a:srgbClr val="840675"/>
                              </a:solidFill>
                              <a:effectLst/>
                            </a:rPr>
                            <a:t>1594</a:t>
                          </a:r>
                          <a:endParaRPr lang="ru-RU" sz="1400" b="0" i="0" u="none" strike="noStrike" dirty="0">
                            <a:solidFill>
                              <a:srgbClr val="840675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ru-RU" sz="1400" u="none" strike="noStrike" dirty="0">
                              <a:solidFill>
                                <a:srgbClr val="840675"/>
                              </a:solidFill>
                              <a:effectLst/>
                            </a:rPr>
                            <a:t>0,492</a:t>
                          </a:r>
                          <a:endParaRPr lang="ru-RU" sz="1400" b="0" i="0" u="none" strike="noStrike" dirty="0">
                            <a:solidFill>
                              <a:srgbClr val="840675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ru-RU" sz="1400" u="none" strike="noStrike" dirty="0">
                              <a:solidFill>
                                <a:srgbClr val="840675"/>
                              </a:solidFill>
                              <a:effectLst/>
                            </a:rPr>
                            <a:t>-0,406</a:t>
                          </a:r>
                          <a:endParaRPr lang="ru-RU" sz="1400" b="0" i="0" u="none" strike="noStrike" dirty="0">
                            <a:solidFill>
                              <a:srgbClr val="840675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87409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ru-RU" sz="1400" b="1" u="none" strike="noStrike" dirty="0">
                              <a:solidFill>
                                <a:srgbClr val="840675"/>
                              </a:solidFill>
                              <a:effectLst/>
                            </a:rPr>
                            <a:t>Декабрь</a:t>
                          </a:r>
                          <a:endParaRPr lang="ru-RU" sz="1400" b="1" i="0" u="none" strike="noStrike" dirty="0">
                            <a:solidFill>
                              <a:srgbClr val="840675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ru-RU" sz="1400" u="none" strike="noStrike" dirty="0">
                              <a:solidFill>
                                <a:srgbClr val="840675"/>
                              </a:solidFill>
                              <a:effectLst/>
                            </a:rPr>
                            <a:t>4004</a:t>
                          </a:r>
                          <a:endParaRPr lang="ru-RU" sz="1400" b="0" i="0" u="none" strike="noStrike" dirty="0">
                            <a:solidFill>
                              <a:srgbClr val="840675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ru-RU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840675"/>
                              </a:solidFill>
                              <a:effectLst/>
                              <a:uLnTx/>
                              <a:uFillTx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491*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400" i="1" u="none" strike="noStrike" smtClean="0">
                                      <a:solidFill>
                                        <a:srgbClr val="840675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u="none" strike="noStrike" smtClean="0">
                                      <a:solidFill>
                                        <a:srgbClr val="840675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u="none" strike="noStrike" smtClean="0">
                                      <a:solidFill>
                                        <a:srgbClr val="840675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oMath>
                          </a14:m>
                          <a:endParaRPr kumimoji="0" lang="ru-RU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840675"/>
                            </a:solidFill>
                            <a:effectLst/>
                            <a:uLnTx/>
                            <a:uFillTx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ru-RU" sz="1400" u="none" strike="noStrike" dirty="0">
                              <a:solidFill>
                                <a:srgbClr val="840675"/>
                              </a:solidFill>
                              <a:effectLst/>
                            </a:rPr>
                            <a:t>2215</a:t>
                          </a:r>
                          <a:endParaRPr lang="ru-RU" sz="1400" b="0" i="0" u="none" strike="noStrike" dirty="0">
                            <a:solidFill>
                              <a:srgbClr val="840675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ru-RU" sz="1400" u="none" strike="noStrike" dirty="0">
                              <a:solidFill>
                                <a:srgbClr val="840675"/>
                              </a:solidFill>
                              <a:effectLst/>
                            </a:rPr>
                            <a:t>-0,287</a:t>
                          </a:r>
                          <a:endParaRPr lang="ru-RU" sz="1400" b="0" i="0" u="none" strike="noStrike" dirty="0">
                            <a:solidFill>
                              <a:srgbClr val="840675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ru-RU" sz="1400" u="none" strike="noStrike" dirty="0">
                              <a:solidFill>
                                <a:srgbClr val="840675"/>
                              </a:solidFill>
                              <a:effectLst/>
                            </a:rPr>
                            <a:t>-0,917</a:t>
                          </a:r>
                          <a:endParaRPr lang="ru-RU" sz="1400" b="0" i="0" u="none" strike="noStrike" dirty="0">
                            <a:solidFill>
                              <a:srgbClr val="840675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0657614"/>
                      </a:ext>
                    </a:extLst>
                  </a:tr>
                  <a:tr h="24245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ru-RU" sz="1400" b="1" u="none" strike="noStrike" dirty="0">
                              <a:solidFill>
                                <a:srgbClr val="840675"/>
                              </a:solidFill>
                              <a:effectLst/>
                            </a:rPr>
                            <a:t>Всё время</a:t>
                          </a:r>
                          <a:endParaRPr lang="ru-RU" sz="1400" b="1" i="0" u="none" strike="noStrike" dirty="0">
                            <a:solidFill>
                              <a:srgbClr val="840675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ru-RU" sz="1400" u="none" strike="noStrike" dirty="0">
                              <a:solidFill>
                                <a:srgbClr val="840675"/>
                              </a:solidFill>
                              <a:effectLst/>
                            </a:rPr>
                            <a:t>3509</a:t>
                          </a:r>
                          <a:endParaRPr lang="ru-RU" sz="1400" b="0" i="0" u="none" strike="noStrike" dirty="0">
                            <a:solidFill>
                              <a:srgbClr val="840675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ru-RU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840675"/>
                              </a:solidFill>
                              <a:effectLst/>
                              <a:uLnTx/>
                              <a:uFillTx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416*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400" i="1" u="none" strike="noStrike" smtClean="0">
                                      <a:solidFill>
                                        <a:srgbClr val="840675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u="none" strike="noStrike" smtClean="0">
                                      <a:solidFill>
                                        <a:srgbClr val="840675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u="none" strike="noStrike" smtClean="0">
                                      <a:solidFill>
                                        <a:srgbClr val="840675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oMath>
                          </a14:m>
                          <a:endParaRPr kumimoji="0" lang="ru-RU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840675"/>
                            </a:solidFill>
                            <a:effectLst/>
                            <a:uLnTx/>
                            <a:uFillTx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ru-RU" sz="1400" u="none" strike="noStrike" dirty="0">
                              <a:solidFill>
                                <a:srgbClr val="840675"/>
                              </a:solidFill>
                              <a:effectLst/>
                            </a:rPr>
                            <a:t>2041</a:t>
                          </a:r>
                          <a:endParaRPr lang="ru-RU" sz="1400" b="0" i="0" u="none" strike="noStrike" dirty="0">
                            <a:solidFill>
                              <a:srgbClr val="840675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ru-RU" sz="1400" u="none" strike="noStrike" dirty="0">
                              <a:solidFill>
                                <a:srgbClr val="840675"/>
                              </a:solidFill>
                              <a:effectLst/>
                            </a:rPr>
                            <a:t>0,445</a:t>
                          </a:r>
                          <a:endParaRPr lang="ru-RU" sz="1400" b="0" i="0" u="none" strike="noStrike" dirty="0">
                            <a:solidFill>
                              <a:srgbClr val="840675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ru-RU" sz="1400" u="none" strike="noStrike" dirty="0">
                              <a:solidFill>
                                <a:srgbClr val="840675"/>
                              </a:solidFill>
                              <a:effectLst/>
                            </a:rPr>
                            <a:t>0,142</a:t>
                          </a:r>
                          <a:endParaRPr lang="ru-RU" sz="1400" b="0" i="0" u="none" strike="noStrike" dirty="0">
                            <a:solidFill>
                              <a:srgbClr val="840675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984467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6" name="Таблица 65">
                <a:extLst>
                  <a:ext uri="{FF2B5EF4-FFF2-40B4-BE49-F238E27FC236}">
                    <a16:creationId xmlns:a16="http://schemas.microsoft.com/office/drawing/2014/main" id="{FDD0AFD8-930B-4A39-B6A4-F53B0D5882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51426985"/>
                  </p:ext>
                </p:extLst>
              </p:nvPr>
            </p:nvGraphicFramePr>
            <p:xfrm>
              <a:off x="6381465" y="1997611"/>
              <a:ext cx="3294913" cy="1660323"/>
            </p:xfrm>
            <a:graphic>
              <a:graphicData uri="http://schemas.openxmlformats.org/drawingml/2006/table">
                <a:tbl>
                  <a:tblPr firstRow="1" bandRow="1">
                    <a:effectLst/>
                    <a:tableStyleId>{5C22544A-7EE6-4342-B048-85BDC9FD1C3A}</a:tableStyleId>
                  </a:tblPr>
                  <a:tblGrid>
                    <a:gridCol w="752833">
                      <a:extLst>
                        <a:ext uri="{9D8B030D-6E8A-4147-A177-3AD203B41FA5}">
                          <a16:colId xmlns:a16="http://schemas.microsoft.com/office/drawing/2014/main" val="350592837"/>
                        </a:ext>
                      </a:extLst>
                    </a:gridCol>
                    <a:gridCol w="432640">
                      <a:extLst>
                        <a:ext uri="{9D8B030D-6E8A-4147-A177-3AD203B41FA5}">
                          <a16:colId xmlns:a16="http://schemas.microsoft.com/office/drawing/2014/main" val="1886979426"/>
                        </a:ext>
                      </a:extLst>
                    </a:gridCol>
                    <a:gridCol w="714732">
                      <a:extLst>
                        <a:ext uri="{9D8B030D-6E8A-4147-A177-3AD203B41FA5}">
                          <a16:colId xmlns:a16="http://schemas.microsoft.com/office/drawing/2014/main" val="1585030730"/>
                        </a:ext>
                      </a:extLst>
                    </a:gridCol>
                    <a:gridCol w="399881">
                      <a:extLst>
                        <a:ext uri="{9D8B030D-6E8A-4147-A177-3AD203B41FA5}">
                          <a16:colId xmlns:a16="http://schemas.microsoft.com/office/drawing/2014/main" val="62781714"/>
                        </a:ext>
                      </a:extLst>
                    </a:gridCol>
                    <a:gridCol w="478170">
                      <a:extLst>
                        <a:ext uri="{9D8B030D-6E8A-4147-A177-3AD203B41FA5}">
                          <a16:colId xmlns:a16="http://schemas.microsoft.com/office/drawing/2014/main" val="1732713050"/>
                        </a:ext>
                      </a:extLst>
                    </a:gridCol>
                    <a:gridCol w="516657">
                      <a:extLst>
                        <a:ext uri="{9D8B030D-6E8A-4147-A177-3AD203B41FA5}">
                          <a16:colId xmlns:a16="http://schemas.microsoft.com/office/drawing/2014/main" val="4149676079"/>
                        </a:ext>
                      </a:extLst>
                    </a:gridCol>
                  </a:tblGrid>
                  <a:tr h="308674">
                    <a:tc>
                      <a:txBody>
                        <a:bodyPr/>
                        <a:lstStyle/>
                        <a:p>
                          <a:pPr algn="ctr"/>
                          <a:endParaRPr lang="ru-RU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B414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176056" t="-3922" r="-491549" b="-4705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166102" t="-3922" r="-195763" b="-4705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483077" t="-3922" r="-255385" b="-4705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479747" t="-3922" r="-110127" b="-4705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538824" t="-3922" r="-2353" b="-4705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5743296"/>
                      </a:ext>
                    </a:extLst>
                  </a:tr>
                  <a:tr h="229189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ru-RU" sz="1400" b="1" u="none" strike="noStrike" dirty="0">
                              <a:solidFill>
                                <a:srgbClr val="840675"/>
                              </a:solidFill>
                              <a:effectLst/>
                            </a:rPr>
                            <a:t>Сентябрь</a:t>
                          </a:r>
                          <a:endParaRPr lang="ru-RU" sz="1400" b="1" i="0" u="none" strike="noStrike" dirty="0">
                            <a:solidFill>
                              <a:srgbClr val="840675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ru-RU" sz="1400" u="none" strike="noStrike" dirty="0">
                              <a:solidFill>
                                <a:srgbClr val="840675"/>
                              </a:solidFill>
                              <a:effectLst/>
                            </a:rPr>
                            <a:t>3926</a:t>
                          </a:r>
                          <a:endParaRPr lang="ru-RU" sz="1400" b="0" i="0" u="none" strike="noStrike" dirty="0">
                            <a:solidFill>
                              <a:srgbClr val="840675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166102" t="-139474" r="-195763" b="-53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ru-RU" sz="1400" u="none" strike="noStrike" dirty="0">
                              <a:solidFill>
                                <a:srgbClr val="840675"/>
                              </a:solidFill>
                              <a:effectLst/>
                            </a:rPr>
                            <a:t>2354</a:t>
                          </a:r>
                          <a:endParaRPr lang="ru-RU" sz="1400" b="0" i="0" u="none" strike="noStrike" dirty="0">
                            <a:solidFill>
                              <a:srgbClr val="840675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ru-RU" sz="1400" u="none" strike="noStrike" dirty="0">
                              <a:solidFill>
                                <a:srgbClr val="840675"/>
                              </a:solidFill>
                              <a:effectLst/>
                            </a:rPr>
                            <a:t>0,273</a:t>
                          </a:r>
                          <a:endParaRPr lang="ru-RU" sz="1400" b="0" i="0" u="none" strike="noStrike" dirty="0">
                            <a:solidFill>
                              <a:srgbClr val="840675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ru-RU" sz="1400" u="none" strike="noStrike" dirty="0">
                              <a:solidFill>
                                <a:srgbClr val="840675"/>
                              </a:solidFill>
                              <a:effectLst/>
                            </a:rPr>
                            <a:t>-0,437</a:t>
                          </a:r>
                          <a:endParaRPr lang="ru-RU" sz="1400" b="0" i="0" u="none" strike="noStrike" dirty="0">
                            <a:solidFill>
                              <a:srgbClr val="840675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54428245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ru-RU" sz="1400" b="1" u="none" strike="noStrike" dirty="0">
                              <a:solidFill>
                                <a:srgbClr val="840675"/>
                              </a:solidFill>
                              <a:effectLst/>
                            </a:rPr>
                            <a:t>Октябрь</a:t>
                          </a:r>
                          <a:endParaRPr lang="ru-RU" sz="1400" b="1" i="0" u="none" strike="noStrike" dirty="0">
                            <a:solidFill>
                              <a:srgbClr val="840675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ru-RU" sz="1400" u="none" strike="noStrike" dirty="0">
                              <a:solidFill>
                                <a:srgbClr val="840675"/>
                              </a:solidFill>
                              <a:effectLst/>
                            </a:rPr>
                            <a:t>3856</a:t>
                          </a:r>
                          <a:endParaRPr lang="ru-RU" sz="1400" b="0" i="0" u="none" strike="noStrike" dirty="0">
                            <a:solidFill>
                              <a:srgbClr val="840675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166102" t="-245946" r="-195763" b="-4459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ru-RU" sz="1400" u="none" strike="noStrike" dirty="0">
                              <a:solidFill>
                                <a:srgbClr val="840675"/>
                              </a:solidFill>
                              <a:effectLst/>
                            </a:rPr>
                            <a:t>1684</a:t>
                          </a:r>
                          <a:endParaRPr lang="ru-RU" sz="1400" b="0" i="0" u="none" strike="noStrike" dirty="0">
                            <a:solidFill>
                              <a:srgbClr val="840675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ru-RU" sz="1400" u="none" strike="noStrike" dirty="0">
                              <a:solidFill>
                                <a:srgbClr val="840675"/>
                              </a:solidFill>
                              <a:effectLst/>
                            </a:rPr>
                            <a:t>0,991</a:t>
                          </a:r>
                          <a:endParaRPr lang="ru-RU" sz="1400" b="0" i="0" u="none" strike="noStrike" dirty="0">
                            <a:solidFill>
                              <a:srgbClr val="840675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ru-RU" sz="1400" u="none" strike="noStrike" dirty="0">
                              <a:solidFill>
                                <a:srgbClr val="840675"/>
                              </a:solidFill>
                              <a:effectLst/>
                            </a:rPr>
                            <a:t>1,685</a:t>
                          </a:r>
                          <a:endParaRPr lang="ru-RU" sz="1400" b="0" i="0" u="none" strike="noStrike" dirty="0">
                            <a:solidFill>
                              <a:srgbClr val="840675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4397975"/>
                      </a:ext>
                    </a:extLst>
                  </a:tr>
                  <a:tr h="23854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ru-RU" sz="1400" b="1" u="none" strike="noStrike" dirty="0">
                              <a:solidFill>
                                <a:srgbClr val="840675"/>
                              </a:solidFill>
                              <a:effectLst/>
                            </a:rPr>
                            <a:t>Ноябрь</a:t>
                          </a:r>
                          <a:endParaRPr lang="ru-RU" sz="1400" b="1" i="0" u="none" strike="noStrike" dirty="0">
                            <a:solidFill>
                              <a:srgbClr val="840675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ru-RU" sz="1400" u="none" strike="noStrike" dirty="0">
                              <a:solidFill>
                                <a:srgbClr val="840675"/>
                              </a:solidFill>
                              <a:effectLst/>
                            </a:rPr>
                            <a:t>2592</a:t>
                          </a:r>
                          <a:endParaRPr lang="ru-RU" sz="1400" b="0" i="0" u="none" strike="noStrike" dirty="0">
                            <a:solidFill>
                              <a:srgbClr val="840675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166102" t="-320000" r="-195763" b="-3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ru-RU" sz="1400" u="none" strike="noStrike" dirty="0">
                              <a:solidFill>
                                <a:srgbClr val="840675"/>
                              </a:solidFill>
                              <a:effectLst/>
                            </a:rPr>
                            <a:t>1594</a:t>
                          </a:r>
                          <a:endParaRPr lang="ru-RU" sz="1400" b="0" i="0" u="none" strike="noStrike" dirty="0">
                            <a:solidFill>
                              <a:srgbClr val="840675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ru-RU" sz="1400" u="none" strike="noStrike" dirty="0">
                              <a:solidFill>
                                <a:srgbClr val="840675"/>
                              </a:solidFill>
                              <a:effectLst/>
                            </a:rPr>
                            <a:t>0,492</a:t>
                          </a:r>
                          <a:endParaRPr lang="ru-RU" sz="1400" b="0" i="0" u="none" strike="noStrike" dirty="0">
                            <a:solidFill>
                              <a:srgbClr val="840675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ru-RU" sz="1400" u="none" strike="noStrike" dirty="0">
                              <a:solidFill>
                                <a:srgbClr val="840675"/>
                              </a:solidFill>
                              <a:effectLst/>
                            </a:rPr>
                            <a:t>-0,406</a:t>
                          </a:r>
                          <a:endParaRPr lang="ru-RU" sz="1400" b="0" i="0" u="none" strike="noStrike" dirty="0">
                            <a:solidFill>
                              <a:srgbClr val="840675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874097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ru-RU" sz="1400" b="1" u="none" strike="noStrike" dirty="0">
                              <a:solidFill>
                                <a:srgbClr val="840675"/>
                              </a:solidFill>
                              <a:effectLst/>
                            </a:rPr>
                            <a:t>Декабрь</a:t>
                          </a:r>
                          <a:endParaRPr lang="ru-RU" sz="1400" b="1" i="0" u="none" strike="noStrike" dirty="0">
                            <a:solidFill>
                              <a:srgbClr val="840675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ru-RU" sz="1400" u="none" strike="noStrike" dirty="0">
                              <a:solidFill>
                                <a:srgbClr val="840675"/>
                              </a:solidFill>
                              <a:effectLst/>
                            </a:rPr>
                            <a:t>4004</a:t>
                          </a:r>
                          <a:endParaRPr lang="ru-RU" sz="1400" b="0" i="0" u="none" strike="noStrike" dirty="0">
                            <a:solidFill>
                              <a:srgbClr val="840675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166102" t="-466667" r="-195763" b="-247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ru-RU" sz="1400" u="none" strike="noStrike" dirty="0">
                              <a:solidFill>
                                <a:srgbClr val="840675"/>
                              </a:solidFill>
                              <a:effectLst/>
                            </a:rPr>
                            <a:t>2215</a:t>
                          </a:r>
                          <a:endParaRPr lang="ru-RU" sz="1400" b="0" i="0" u="none" strike="noStrike" dirty="0">
                            <a:solidFill>
                              <a:srgbClr val="840675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ru-RU" sz="1400" u="none" strike="noStrike" dirty="0">
                              <a:solidFill>
                                <a:srgbClr val="840675"/>
                              </a:solidFill>
                              <a:effectLst/>
                            </a:rPr>
                            <a:t>-0,287</a:t>
                          </a:r>
                          <a:endParaRPr lang="ru-RU" sz="1400" b="0" i="0" u="none" strike="noStrike" dirty="0">
                            <a:solidFill>
                              <a:srgbClr val="840675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ru-RU" sz="1400" u="none" strike="noStrike" dirty="0">
                              <a:solidFill>
                                <a:srgbClr val="840675"/>
                              </a:solidFill>
                              <a:effectLst/>
                            </a:rPr>
                            <a:t>-0,917</a:t>
                          </a:r>
                          <a:endParaRPr lang="ru-RU" sz="1400" b="0" i="0" u="none" strike="noStrike" dirty="0">
                            <a:solidFill>
                              <a:srgbClr val="840675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0657614"/>
                      </a:ext>
                    </a:extLst>
                  </a:tr>
                  <a:tr h="43434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ru-RU" sz="1400" b="1" u="none" strike="noStrike" dirty="0">
                              <a:solidFill>
                                <a:srgbClr val="840675"/>
                              </a:solidFill>
                              <a:effectLst/>
                            </a:rPr>
                            <a:t>Всё время</a:t>
                          </a:r>
                          <a:endParaRPr lang="ru-RU" sz="1400" b="1" i="0" u="none" strike="noStrike" dirty="0">
                            <a:solidFill>
                              <a:srgbClr val="840675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ru-RU" sz="1400" u="none" strike="noStrike" dirty="0">
                              <a:solidFill>
                                <a:srgbClr val="840675"/>
                              </a:solidFill>
                              <a:effectLst/>
                            </a:rPr>
                            <a:t>3509</a:t>
                          </a:r>
                          <a:endParaRPr lang="ru-RU" sz="1400" b="0" i="0" u="none" strike="noStrike" dirty="0">
                            <a:solidFill>
                              <a:srgbClr val="840675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166102" t="-283333" r="-195763" b="-236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ru-RU" sz="1400" u="none" strike="noStrike" dirty="0">
                              <a:solidFill>
                                <a:srgbClr val="840675"/>
                              </a:solidFill>
                              <a:effectLst/>
                            </a:rPr>
                            <a:t>2041</a:t>
                          </a:r>
                          <a:endParaRPr lang="ru-RU" sz="1400" b="0" i="0" u="none" strike="noStrike" dirty="0">
                            <a:solidFill>
                              <a:srgbClr val="840675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ru-RU" sz="1400" u="none" strike="noStrike" dirty="0">
                              <a:solidFill>
                                <a:srgbClr val="840675"/>
                              </a:solidFill>
                              <a:effectLst/>
                            </a:rPr>
                            <a:t>0,445</a:t>
                          </a:r>
                          <a:endParaRPr lang="ru-RU" sz="1400" b="0" i="0" u="none" strike="noStrike" dirty="0">
                            <a:solidFill>
                              <a:srgbClr val="840675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ru-RU" sz="1400" u="none" strike="noStrike" dirty="0">
                              <a:solidFill>
                                <a:srgbClr val="840675"/>
                              </a:solidFill>
                              <a:effectLst/>
                            </a:rPr>
                            <a:t>0,142</a:t>
                          </a:r>
                          <a:endParaRPr lang="ru-RU" sz="1400" b="0" i="0" u="none" strike="noStrike" dirty="0">
                            <a:solidFill>
                              <a:srgbClr val="840675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9844677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26" name="Picture 2" descr="Logitech G305 LIGHTSPEED WIRELESS GAMING MOUSE">
            <a:extLst>
              <a:ext uri="{FF2B5EF4-FFF2-40B4-BE49-F238E27FC236}">
                <a16:creationId xmlns:a16="http://schemas.microsoft.com/office/drawing/2014/main" id="{56080788-93A9-4412-B7FC-8BB30C1E92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05" r="20787"/>
          <a:stretch/>
        </p:blipFill>
        <p:spPr bwMode="auto">
          <a:xfrm>
            <a:off x="2209369" y="4572678"/>
            <a:ext cx="1531029" cy="201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Прямая соединительная линия 76">
            <a:extLst>
              <a:ext uri="{FF2B5EF4-FFF2-40B4-BE49-F238E27FC236}">
                <a16:creationId xmlns:a16="http://schemas.microsoft.com/office/drawing/2014/main" id="{62B19948-0F5D-4C69-92F7-36E3AA80A787}"/>
              </a:ext>
            </a:extLst>
          </p:cNvPr>
          <p:cNvCxnSpPr/>
          <p:nvPr/>
        </p:nvCxnSpPr>
        <p:spPr>
          <a:xfrm>
            <a:off x="3221736" y="57719"/>
            <a:ext cx="0" cy="3705493"/>
          </a:xfrm>
          <a:prstGeom prst="line">
            <a:avLst/>
          </a:prstGeom>
          <a:ln>
            <a:solidFill>
              <a:srgbClr val="F1CC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79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6696C5F-F208-4D90-AB83-8C2969DBE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445" y="121016"/>
            <a:ext cx="1321687" cy="14671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60532B-E480-4D36-ABB4-A5A5D54FF46E}"/>
              </a:ext>
            </a:extLst>
          </p:cNvPr>
          <p:cNvSpPr txBox="1"/>
          <p:nvPr/>
        </p:nvSpPr>
        <p:spPr>
          <a:xfrm>
            <a:off x="6849799" y="1638627"/>
            <a:ext cx="165026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i="0" u="none" strike="noStrike" kern="1200" cap="none" spc="0" baseline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kumimoji="0" lang="ru-RU" sz="1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Мышь проводная ZET GAMING Edge белый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775E3A-C7D9-4FD2-9B97-1A79C7EE2A9D}"/>
              </a:ext>
            </a:extLst>
          </p:cNvPr>
          <p:cNvSpPr txBox="1"/>
          <p:nvPr/>
        </p:nvSpPr>
        <p:spPr>
          <a:xfrm>
            <a:off x="8187960" y="1697737"/>
            <a:ext cx="18366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i="0" u="none" strike="noStrike" kern="1200" cap="none" spc="0" baseline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kumimoji="0" lang="ru-RU" sz="1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Сыров Е.А,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i="0" u="none" strike="noStrike" kern="1200" cap="none" spc="0" baseline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kumimoji="0" lang="ru-RU" sz="1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С-ИБС-42</a:t>
            </a:r>
          </a:p>
        </p:txBody>
      </p:sp>
      <p:graphicFrame>
        <p:nvGraphicFramePr>
          <p:cNvPr id="30" name="Chart 3" title="Диаграмма">
            <a:extLst>
              <a:ext uri="{FF2B5EF4-FFF2-40B4-BE49-F238E27FC236}">
                <a16:creationId xmlns:a16="http://schemas.microsoft.com/office/drawing/2014/main" id="{00000000-0008-0000-0000-000004000000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79983" y="2748618"/>
          <a:ext cx="6759649" cy="41093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1" name="Chart 10" title="Диаграмма">
            <a:extLst>
              <a:ext uri="{FF2B5EF4-FFF2-40B4-BE49-F238E27FC236}">
                <a16:creationId xmlns:a16="http://schemas.microsoft.com/office/drawing/2014/main" id="{00000000-0008-0000-0000-00000B000000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79983" y="121016"/>
          <a:ext cx="3431496" cy="27542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3" name="Chart 2" title="Диаграмма">
            <a:extLst>
              <a:ext uri="{FF2B5EF4-FFF2-40B4-BE49-F238E27FC236}">
                <a16:creationId xmlns:a16="http://schemas.microsoft.com/office/drawing/2014/main" id="{00000000-0008-0000-0000-000003000000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879110" y="2330484"/>
          <a:ext cx="2888022" cy="24353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35" name="Таблица 34">
            <a:extLst>
              <a:ext uri="{FF2B5EF4-FFF2-40B4-BE49-F238E27FC236}">
                <a16:creationId xmlns:a16="http://schemas.microsoft.com/office/drawing/2014/main" id="{2425FE64-385A-4090-BF2D-28BE90240FE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511479" y="121016"/>
          <a:ext cx="3374380" cy="2209469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254766">
                  <a:extLst>
                    <a:ext uri="{9D8B030D-6E8A-4147-A177-3AD203B41FA5}">
                      <a16:colId xmlns:a16="http://schemas.microsoft.com/office/drawing/2014/main" val="2305477694"/>
                    </a:ext>
                  </a:extLst>
                </a:gridCol>
                <a:gridCol w="517381">
                  <a:extLst>
                    <a:ext uri="{9D8B030D-6E8A-4147-A177-3AD203B41FA5}">
                      <a16:colId xmlns:a16="http://schemas.microsoft.com/office/drawing/2014/main" val="199839042"/>
                    </a:ext>
                  </a:extLst>
                </a:gridCol>
                <a:gridCol w="567143">
                  <a:extLst>
                    <a:ext uri="{9D8B030D-6E8A-4147-A177-3AD203B41FA5}">
                      <a16:colId xmlns:a16="http://schemas.microsoft.com/office/drawing/2014/main" val="3064787862"/>
                    </a:ext>
                  </a:extLst>
                </a:gridCol>
                <a:gridCol w="641522">
                  <a:extLst>
                    <a:ext uri="{9D8B030D-6E8A-4147-A177-3AD203B41FA5}">
                      <a16:colId xmlns:a16="http://schemas.microsoft.com/office/drawing/2014/main" val="94132159"/>
                    </a:ext>
                  </a:extLst>
                </a:gridCol>
                <a:gridCol w="684771">
                  <a:extLst>
                    <a:ext uri="{9D8B030D-6E8A-4147-A177-3AD203B41FA5}">
                      <a16:colId xmlns:a16="http://schemas.microsoft.com/office/drawing/2014/main" val="2832398085"/>
                    </a:ext>
                  </a:extLst>
                </a:gridCol>
                <a:gridCol w="708797">
                  <a:extLst>
                    <a:ext uri="{9D8B030D-6E8A-4147-A177-3AD203B41FA5}">
                      <a16:colId xmlns:a16="http://schemas.microsoft.com/office/drawing/2014/main" val="3250201763"/>
                    </a:ext>
                  </a:extLst>
                </a:gridCol>
              </a:tblGrid>
              <a:tr h="261335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 </a:t>
                      </a:r>
                      <a:endParaRPr lang="ru-RU" sz="1400" b="0" i="0" u="none" strike="noStrike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сен</a:t>
                      </a:r>
                      <a:endParaRPr lang="ru-RU" sz="1400" b="0" i="0" u="none" strike="noStrike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cap="none" spc="0" dirty="0" err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окт</a:t>
                      </a:r>
                      <a:endParaRPr lang="ru-RU" sz="1400" b="0" i="0" u="none" strike="noStrike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ноя</a:t>
                      </a:r>
                      <a:endParaRPr lang="ru-RU" sz="1400" b="0" i="0" u="none" strike="noStrike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дек</a:t>
                      </a:r>
                      <a:endParaRPr lang="ru-RU" sz="1400" b="0" i="0" u="none" strike="noStrike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общ</a:t>
                      </a:r>
                      <a:endParaRPr lang="ru-RU" sz="1400" b="0" i="0" u="none" strike="noStrike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48671546"/>
                  </a:ext>
                </a:extLst>
              </a:tr>
              <a:tr h="3102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h</a:t>
                      </a:r>
                      <a:endParaRPr lang="en-US" sz="1400" b="0" i="0" u="none" strike="noStrike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638,3</a:t>
                      </a:r>
                      <a:endParaRPr lang="ru-RU" sz="1400" b="0" i="0" u="none" strike="noStrike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1061,2</a:t>
                      </a:r>
                      <a:endParaRPr lang="ru-RU" sz="1400" b="0" i="0" u="none" strike="noStrike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1754,4</a:t>
                      </a:r>
                      <a:endParaRPr lang="ru-RU" sz="1400" b="0" i="0" u="none" strike="noStrike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1423,8</a:t>
                      </a:r>
                      <a:endParaRPr lang="ru-RU" sz="1400" b="0" i="0" u="none" strike="noStrike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418,8</a:t>
                      </a:r>
                      <a:endParaRPr lang="ru-RU" sz="1400" b="0" i="0" u="none" strike="noStrike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88033181"/>
                  </a:ext>
                </a:extLst>
              </a:tr>
              <a:tr h="3401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x̅</a:t>
                      </a:r>
                      <a:endParaRPr lang="en-US" sz="1400" b="0" i="0" u="none" strike="noStrike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1117,1</a:t>
                      </a:r>
                      <a:endParaRPr lang="ru-RU" sz="1400" b="0" i="0" u="none" strike="noStrike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2858,5</a:t>
                      </a:r>
                      <a:endParaRPr lang="ru-RU" sz="1400" b="0" i="0" u="none" strike="noStrike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3684,2</a:t>
                      </a:r>
                      <a:endParaRPr lang="ru-RU" sz="1400" b="0" i="0" u="none" strike="noStrike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4182,3</a:t>
                      </a:r>
                      <a:endParaRPr lang="ru-RU" sz="1400" b="0" i="0" u="none" strike="noStrike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488,6</a:t>
                      </a:r>
                      <a:endParaRPr lang="ru-RU" sz="1400" b="0" i="0" u="none" strike="noStrike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23596648"/>
                  </a:ext>
                </a:extLst>
              </a:tr>
              <a:tr h="5136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x̅ </a:t>
                      </a:r>
                      <a:r>
                        <a:rPr lang="ru-RU" sz="1400" b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ар</a:t>
                      </a:r>
                      <a:endParaRPr lang="ru-RU" sz="1400" b="0" i="0" u="none" strike="noStrike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1013,6</a:t>
                      </a:r>
                      <a:endParaRPr lang="ru-RU" sz="1400" b="0" i="0" u="none" strike="noStrike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2828,6</a:t>
                      </a:r>
                      <a:endParaRPr lang="ru-RU" sz="1400" b="0" i="0" u="none" strike="noStrike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3658,3</a:t>
                      </a:r>
                      <a:endParaRPr lang="ru-RU" sz="1400" b="0" i="0" u="none" strike="noStrike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4017,5</a:t>
                      </a:r>
                      <a:endParaRPr lang="ru-RU" sz="1400" b="0" i="0" u="none" strike="noStrike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389,2</a:t>
                      </a:r>
                      <a:endParaRPr lang="ru-RU" sz="1400" b="0" i="0" u="none" strike="noStrike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07929298"/>
                  </a:ext>
                </a:extLst>
              </a:tr>
              <a:tr h="2613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s</a:t>
                      </a:r>
                      <a:endParaRPr lang="en-US" sz="1400" b="0" i="0" u="none" strike="noStrike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1100,7</a:t>
                      </a:r>
                      <a:endParaRPr lang="ru-RU" sz="1400" b="0" i="0" u="none" strike="noStrike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1558,3</a:t>
                      </a:r>
                      <a:endParaRPr lang="ru-RU" sz="1400" b="0" i="0" u="none" strike="noStrike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3025,1</a:t>
                      </a:r>
                      <a:endParaRPr lang="ru-RU" sz="1400" b="0" i="0" u="none" strike="noStrike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1741,5</a:t>
                      </a:r>
                      <a:endParaRPr lang="ru-RU" sz="1400" b="0" i="0" u="none" strike="noStrike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580,0</a:t>
                      </a:r>
                      <a:endParaRPr lang="ru-RU" sz="1400" b="0" i="0" u="none" strike="noStrike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74760830"/>
                  </a:ext>
                </a:extLst>
              </a:tr>
              <a:tr h="2613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</a:t>
                      </a:r>
                      <a:endParaRPr lang="en-US" sz="1400" b="0" i="0" u="none" strike="noStrike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1,0</a:t>
                      </a:r>
                      <a:endParaRPr lang="ru-RU" sz="1400" b="0" i="0" u="none" strike="noStrike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0,5</a:t>
                      </a:r>
                      <a:endParaRPr lang="ru-RU" sz="1400" b="0" i="0" u="none" strike="noStrike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0,7</a:t>
                      </a:r>
                      <a:endParaRPr lang="ru-RU" sz="1400" b="0" i="0" u="none" strike="noStrike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-0,3</a:t>
                      </a:r>
                      <a:endParaRPr lang="ru-RU" sz="1400" b="0" i="0" u="none" strike="noStrike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2,4</a:t>
                      </a:r>
                      <a:endParaRPr lang="ru-RU" sz="1400" b="0" i="0" u="none" strike="noStrike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59212576"/>
                  </a:ext>
                </a:extLst>
              </a:tr>
              <a:tr h="2613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E</a:t>
                      </a:r>
                      <a:endParaRPr lang="en-US" sz="1400" b="0" i="0" u="none" strike="noStrike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-0,5</a:t>
                      </a:r>
                      <a:endParaRPr lang="ru-RU" sz="1400" b="0" i="0" u="none" strike="noStrike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-0,8</a:t>
                      </a:r>
                      <a:endParaRPr lang="ru-RU" sz="1400" b="0" i="0" u="none" strike="noStrike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-0,8</a:t>
                      </a:r>
                      <a:endParaRPr lang="ru-RU" sz="1400" b="0" i="0" u="none" strike="noStrike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0,4</a:t>
                      </a:r>
                      <a:endParaRPr lang="ru-RU" sz="1400" b="0" i="0" u="none" strike="noStrike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5,9</a:t>
                      </a:r>
                      <a:endParaRPr lang="ru-RU" sz="1400" b="0" i="0" u="none" strike="noStrike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04237033"/>
                  </a:ext>
                </a:extLst>
              </a:tr>
            </a:tbl>
          </a:graphicData>
        </a:graphic>
      </p:graphicFrame>
      <p:graphicFrame>
        <p:nvGraphicFramePr>
          <p:cNvPr id="36" name="Chart 11" title="Диаграмма">
            <a:extLst>
              <a:ext uri="{FF2B5EF4-FFF2-40B4-BE49-F238E27FC236}">
                <a16:creationId xmlns:a16="http://schemas.microsoft.com/office/drawing/2014/main" id="{00000000-0008-0000-0000-00000C000000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891767" y="4493254"/>
          <a:ext cx="2888022" cy="23647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93CF6A-45B1-461E-AADD-FB524CE15A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4091" y="121016"/>
            <a:ext cx="1321687" cy="146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9117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XonookenGG\Downloads\Ily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50" y="1008"/>
            <a:ext cx="9697900" cy="6855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315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9222EA7-8AE2-4901-814B-054E45749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760"/>
            <a:ext cx="9930900" cy="600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697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799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431" y="-2525228"/>
            <a:ext cx="7377664" cy="7377664"/>
          </a:xfrm>
          <a:prstGeom prst="rect">
            <a:avLst/>
          </a:prstGeom>
        </p:spPr>
      </p:pic>
      <p:pic>
        <p:nvPicPr>
          <p:cNvPr id="9" name="Рисунок 8" descr="https://sun9-50.userapi.com/impg/Boa9ddD3_INntSAi9nrRFYDUDyRsZKY_kpu7uw/hgEs7ABxsAE.jpg?size=1620x2160&amp;quality=95&amp;sign=e13623613c80627ebeb3a2b68e49a7b8&amp;type=album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673" y="512293"/>
            <a:ext cx="1208344" cy="159706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Прямоугольник 7"/>
          <p:cNvSpPr/>
          <p:nvPr/>
        </p:nvSpPr>
        <p:spPr>
          <a:xfrm>
            <a:off x="8203383" y="2225278"/>
            <a:ext cx="1720519" cy="658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421E06"/>
                </a:solidFill>
                <a:effectLst/>
                <a:uLnTx/>
                <a:uFillTx/>
                <a:latin typeface="Bahnschrift Ligh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Шепелева Надежда Александровна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430" y="117729"/>
            <a:ext cx="5445181" cy="3058170"/>
          </a:xfrm>
          <a:prstGeom prst="rect">
            <a:avLst/>
          </a:prstGeom>
        </p:spPr>
      </p:pic>
      <p:graphicFrame>
        <p:nvGraphicFramePr>
          <p:cNvPr id="20" name="Диаграмма 19"/>
          <p:cNvGraphicFramePr>
            <a:graphicFrameLocks/>
          </p:cNvGraphicFramePr>
          <p:nvPr>
            <p:extLst/>
          </p:nvPr>
        </p:nvGraphicFramePr>
        <p:xfrm>
          <a:off x="391354" y="202244"/>
          <a:ext cx="5235946" cy="30182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4" name="Рисунок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170" y="-200530"/>
            <a:ext cx="8738566" cy="8738566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5773561" y="373638"/>
            <a:ext cx="1704842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Batang" panose="02030600000101010101" pitchFamily="18" charset="-127"/>
                <a:cs typeface="Cascadia Code" panose="020B0609020000020004" pitchFamily="49" charset="0"/>
              </a:rPr>
              <a:t>Logitech </a:t>
            </a: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Batang" panose="02030600000101010101" pitchFamily="18" charset="-127"/>
                <a:cs typeface="Cascadia Code" panose="020B0609020000020004" pitchFamily="49" charset="0"/>
              </a:rPr>
              <a:t>M100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Batang" panose="02030600000101010101" pitchFamily="18" charset="-127"/>
                <a:cs typeface="Cascadia Code" panose="020B0609020000020004" pitchFamily="49" charset="0"/>
              </a:rPr>
              <a:t>Интерфейс </a:t>
            </a:r>
            <a:r>
              <a:rPr kumimoji="0" lang="ru-RU" sz="10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Batang" panose="02030600000101010101" pitchFamily="18" charset="-127"/>
                <a:cs typeface="Cascadia Code" panose="020B0609020000020004" pitchFamily="49" charset="0"/>
              </a:rPr>
              <a:t>подключения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Batang" panose="02030600000101010101" pitchFamily="18" charset="-127"/>
                <a:cs typeface="Cascadia Code" panose="020B0609020000020004" pitchFamily="49" charset="0"/>
              </a:rPr>
              <a:t>: USB Type </a:t>
            </a:r>
            <a:r>
              <a:rPr kumimoji="0" 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Batang" panose="02030600000101010101" pitchFamily="18" charset="-127"/>
                <a:cs typeface="Cascadia Code" panose="020B0609020000020004" pitchFamily="49" charset="0"/>
              </a:rPr>
              <a:t>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Batang" panose="02030600000101010101" pitchFamily="18" charset="-127"/>
                <a:cs typeface="Cascadia Code" panose="020B0609020000020004" pitchFamily="49" charset="0"/>
              </a:rPr>
              <a:t>Принцип </a:t>
            </a:r>
            <a:r>
              <a:rPr kumimoji="0" lang="ru-RU" sz="10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Batang" panose="02030600000101010101" pitchFamily="18" charset="-127"/>
                <a:cs typeface="Cascadia Code" panose="020B0609020000020004" pitchFamily="49" charset="0"/>
              </a:rPr>
              <a:t>работы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Batang" panose="02030600000101010101" pitchFamily="18" charset="-127"/>
                <a:cs typeface="Cascadia Code" panose="020B0609020000020004" pitchFamily="49" charset="0"/>
              </a:rPr>
              <a:t>: оптическая светодиодная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Batang" panose="02030600000101010101" pitchFamily="18" charset="-127"/>
                <a:cs typeface="Cascadia Code" panose="020B0609020000020004" pitchFamily="49" charset="0"/>
              </a:rPr>
              <a:t>Разрешение оптического сенсора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Batang" panose="02030600000101010101" pitchFamily="18" charset="-127"/>
                <a:cs typeface="Cascadia Code" panose="020B0609020000020004" pitchFamily="49" charset="0"/>
              </a:rPr>
              <a:t>: </a:t>
            </a:r>
            <a:r>
              <a:rPr kumimoji="0" 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Batang" panose="02030600000101010101" pitchFamily="18" charset="-127"/>
                <a:cs typeface="Cascadia Code" panose="020B0609020000020004" pitchFamily="49" charset="0"/>
              </a:rPr>
              <a:t>1000 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Batang" panose="02030600000101010101" pitchFamily="18" charset="-127"/>
                <a:cs typeface="Cascadia Code" panose="020B0609020000020004" pitchFamily="49" charset="0"/>
              </a:rPr>
              <a:t>dpi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Batang" panose="02030600000101010101" pitchFamily="18" charset="-127"/>
                <a:cs typeface="Cascadia Code" panose="020B0609020000020004" pitchFamily="49" charset="0"/>
              </a:rPr>
              <a:t>Количество клавиш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Batang" panose="02030600000101010101" pitchFamily="18" charset="-127"/>
                <a:cs typeface="Cascadia Code" panose="020B0609020000020004" pitchFamily="49" charset="0"/>
              </a:rPr>
              <a:t>: </a:t>
            </a:r>
            <a:r>
              <a:rPr kumimoji="0" 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Batang" panose="02030600000101010101" pitchFamily="18" charset="-127"/>
                <a:cs typeface="Cascadia Code" panose="020B0609020000020004" pitchFamily="49" charset="0"/>
              </a:rPr>
              <a:t>3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Batang" panose="02030600000101010101" pitchFamily="18" charset="-127"/>
              <a:cs typeface="Cascadia Code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Batang" panose="02030600000101010101" pitchFamily="18" charset="-127"/>
                <a:cs typeface="Cascadia Code" panose="020B0609020000020004" pitchFamily="49" charset="0"/>
              </a:rPr>
              <a:t>Источник питания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Batang" panose="02030600000101010101" pitchFamily="18" charset="-127"/>
                <a:cs typeface="Cascadia Code" panose="020B0609020000020004" pitchFamily="49" charset="0"/>
              </a:rPr>
              <a:t>: </a:t>
            </a:r>
            <a:r>
              <a:rPr kumimoji="0" 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Batang" panose="02030600000101010101" pitchFamily="18" charset="-127"/>
                <a:cs typeface="Cascadia Code" panose="020B0609020000020004" pitchFamily="49" charset="0"/>
              </a:rPr>
              <a:t>1xAA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Batang" panose="02030600000101010101" pitchFamily="18" charset="-127"/>
                <a:cs typeface="Cascadia Code" panose="020B0609020000020004" pitchFamily="49" charset="0"/>
              </a:rPr>
              <a:t>Тип подключения</a:t>
            </a:r>
            <a:r>
              <a:rPr kumimoji="0" 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Batang" panose="02030600000101010101" pitchFamily="18" charset="-127"/>
                <a:cs typeface="Cascadia Code" panose="020B0609020000020004" pitchFamily="49" charset="0"/>
              </a:rPr>
              <a:t>: проводной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Batang" panose="02030600000101010101" pitchFamily="18" charset="-127"/>
              <a:cs typeface="Cascadia Code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Batang" panose="02030600000101010101" pitchFamily="18" charset="-127"/>
                <a:cs typeface="Cascadia Code" panose="020B0609020000020004" pitchFamily="49" charset="0"/>
              </a:rPr>
              <a:t>Страна-производитель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Batang" panose="02030600000101010101" pitchFamily="18" charset="-127"/>
                <a:cs typeface="Cascadia Code" panose="020B0609020000020004" pitchFamily="49" charset="0"/>
              </a:rPr>
              <a:t>: 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Batang" panose="02030600000101010101" pitchFamily="18" charset="-127"/>
                <a:cs typeface="Cascadia Code" panose="020B0609020000020004" pitchFamily="49" charset="0"/>
              </a:rPr>
              <a:t>Китай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Batang" panose="02030600000101010101" pitchFamily="18" charset="-127"/>
              <a:cs typeface="Cascadia Code" panose="020B0609020000020004" pitchFamily="49" charset="0"/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654" y="1810820"/>
            <a:ext cx="1230036" cy="928329"/>
          </a:xfr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5" y="3220481"/>
            <a:ext cx="2350764" cy="2083365"/>
          </a:xfrm>
          <a:prstGeom prst="rect">
            <a:avLst/>
          </a:prstGeom>
        </p:spPr>
      </p:pic>
      <p:graphicFrame>
        <p:nvGraphicFramePr>
          <p:cNvPr id="15" name="Диаграмма 14"/>
          <p:cNvGraphicFramePr>
            <a:graphicFrameLocks/>
          </p:cNvGraphicFramePr>
          <p:nvPr>
            <p:extLst/>
          </p:nvPr>
        </p:nvGraphicFramePr>
        <p:xfrm>
          <a:off x="159873" y="3204267"/>
          <a:ext cx="2133600" cy="20437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pic>
        <p:nvPicPr>
          <p:cNvPr id="18" name="Рисунок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206" y="3252792"/>
            <a:ext cx="2351144" cy="2083702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813" y="3227749"/>
            <a:ext cx="2423705" cy="2148009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881" y="3242631"/>
            <a:ext cx="2315164" cy="2051815"/>
          </a:xfrm>
          <a:prstGeom prst="rect">
            <a:avLst/>
          </a:prstGeom>
        </p:spPr>
      </p:pic>
      <p:graphicFrame>
        <p:nvGraphicFramePr>
          <p:cNvPr id="16" name="Диаграмма 15"/>
          <p:cNvGraphicFramePr>
            <a:graphicFrameLocks/>
          </p:cNvGraphicFramePr>
          <p:nvPr>
            <p:extLst/>
          </p:nvPr>
        </p:nvGraphicFramePr>
        <p:xfrm>
          <a:off x="2456914" y="3148483"/>
          <a:ext cx="2302157" cy="2155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13" name="Диаграмма 12"/>
          <p:cNvGraphicFramePr>
            <a:graphicFrameLocks/>
          </p:cNvGraphicFramePr>
          <p:nvPr>
            <p:extLst/>
          </p:nvPr>
        </p:nvGraphicFramePr>
        <p:xfrm>
          <a:off x="4829631" y="3204593"/>
          <a:ext cx="2222894" cy="19475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19" name="Диаграмма 18"/>
          <p:cNvGraphicFramePr>
            <a:graphicFrameLocks/>
          </p:cNvGraphicFramePr>
          <p:nvPr>
            <p:extLst/>
          </p:nvPr>
        </p:nvGraphicFramePr>
        <p:xfrm>
          <a:off x="7258672" y="3195437"/>
          <a:ext cx="2231440" cy="19466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Таблица 1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4449688" y="5146929"/>
              <a:ext cx="5178120" cy="1679448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863020">
                      <a:extLst>
                        <a:ext uri="{9D8B030D-6E8A-4147-A177-3AD203B41FA5}">
                          <a16:colId xmlns:a16="http://schemas.microsoft.com/office/drawing/2014/main" val="1066782440"/>
                        </a:ext>
                      </a:extLst>
                    </a:gridCol>
                    <a:gridCol w="863020">
                      <a:extLst>
                        <a:ext uri="{9D8B030D-6E8A-4147-A177-3AD203B41FA5}">
                          <a16:colId xmlns:a16="http://schemas.microsoft.com/office/drawing/2014/main" val="1599217383"/>
                        </a:ext>
                      </a:extLst>
                    </a:gridCol>
                    <a:gridCol w="863020">
                      <a:extLst>
                        <a:ext uri="{9D8B030D-6E8A-4147-A177-3AD203B41FA5}">
                          <a16:colId xmlns:a16="http://schemas.microsoft.com/office/drawing/2014/main" val="2823708261"/>
                        </a:ext>
                      </a:extLst>
                    </a:gridCol>
                    <a:gridCol w="863020">
                      <a:extLst>
                        <a:ext uri="{9D8B030D-6E8A-4147-A177-3AD203B41FA5}">
                          <a16:colId xmlns:a16="http://schemas.microsoft.com/office/drawing/2014/main" val="3092875081"/>
                        </a:ext>
                      </a:extLst>
                    </a:gridCol>
                    <a:gridCol w="863020">
                      <a:extLst>
                        <a:ext uri="{9D8B030D-6E8A-4147-A177-3AD203B41FA5}">
                          <a16:colId xmlns:a16="http://schemas.microsoft.com/office/drawing/2014/main" val="3610436598"/>
                        </a:ext>
                      </a:extLst>
                    </a:gridCol>
                    <a:gridCol w="863020">
                      <a:extLst>
                        <a:ext uri="{9D8B030D-6E8A-4147-A177-3AD203B41FA5}">
                          <a16:colId xmlns:a16="http://schemas.microsoft.com/office/drawing/2014/main" val="2564397568"/>
                        </a:ext>
                      </a:extLst>
                    </a:gridCol>
                  </a:tblGrid>
                  <a:tr h="220732">
                    <a:tc>
                      <a:txBody>
                        <a:bodyPr/>
                        <a:lstStyle/>
                        <a:p>
                          <a:endParaRPr lang="ru-RU" sz="105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ru-RU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ru-RU" sz="110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ru-RU" sz="1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ru-RU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110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ru-RU" sz="11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1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100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ru-RU" sz="1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ru-RU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ru-RU" sz="1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10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ru-RU" sz="110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ru-RU" sz="1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ru-RU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10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ru-RU" sz="1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2227751"/>
                      </a:ext>
                    </a:extLst>
                  </a:tr>
                  <a:tr h="211749">
                    <a:tc>
                      <a:txBody>
                        <a:bodyPr/>
                        <a:lstStyle/>
                        <a:p>
                          <a:r>
                            <a:rPr lang="ru-RU" sz="1050" b="1" dirty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Сентябрь</a:t>
                          </a:r>
                          <a:endParaRPr lang="ru-RU" sz="1050" b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50" b="0" dirty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1804</a:t>
                          </a:r>
                          <a:endParaRPr lang="ru-RU" sz="1050" b="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50" b="0" dirty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2325047</a:t>
                          </a:r>
                          <a:endParaRPr lang="ru-RU" sz="1050" b="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050" dirty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1525</a:t>
                          </a:r>
                          <a:endParaRPr lang="ru-RU" sz="105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050" dirty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0,11</a:t>
                          </a:r>
                          <a:endParaRPr lang="ru-RU" sz="105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050" dirty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-1,06</a:t>
                          </a:r>
                          <a:endParaRPr lang="ru-RU" sz="105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9964266"/>
                      </a:ext>
                    </a:extLst>
                  </a:tr>
                  <a:tr h="211749">
                    <a:tc>
                      <a:txBody>
                        <a:bodyPr/>
                        <a:lstStyle/>
                        <a:p>
                          <a:r>
                            <a:rPr lang="ru-RU" sz="1050" b="1" dirty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Октябрь</a:t>
                          </a:r>
                          <a:endParaRPr lang="ru-RU" sz="1050" b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50" b="0" dirty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5425</a:t>
                          </a:r>
                          <a:endParaRPr lang="ru-RU" sz="1050" b="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50" b="0" dirty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4482096</a:t>
                          </a:r>
                          <a:endParaRPr lang="ru-RU" sz="1050" b="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050" dirty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2117</a:t>
                          </a:r>
                          <a:endParaRPr lang="ru-RU" sz="105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050" dirty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0,23</a:t>
                          </a:r>
                          <a:endParaRPr lang="ru-RU" sz="105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050" dirty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-0,74</a:t>
                          </a:r>
                          <a:endParaRPr lang="ru-RU" sz="105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790"/>
                      </a:ext>
                    </a:extLst>
                  </a:tr>
                  <a:tr h="211749">
                    <a:tc>
                      <a:txBody>
                        <a:bodyPr/>
                        <a:lstStyle/>
                        <a:p>
                          <a:r>
                            <a:rPr lang="ru-RU" sz="1050" b="1" dirty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Ноябрь</a:t>
                          </a:r>
                          <a:endParaRPr lang="ru-RU" sz="1050" b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50" b="0" dirty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3789</a:t>
                          </a:r>
                          <a:endParaRPr lang="ru-RU" sz="1050" b="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050" b="0" dirty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5915733</a:t>
                          </a:r>
                          <a:endParaRPr lang="ru-RU" sz="1050" b="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050" dirty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2432</a:t>
                          </a:r>
                          <a:endParaRPr lang="ru-RU" sz="105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050" dirty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1,38</a:t>
                          </a:r>
                          <a:endParaRPr lang="ru-RU" sz="105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050" dirty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1,26</a:t>
                          </a:r>
                          <a:endParaRPr lang="ru-RU" sz="105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0504766"/>
                      </a:ext>
                    </a:extLst>
                  </a:tr>
                  <a:tr h="211749">
                    <a:tc>
                      <a:txBody>
                        <a:bodyPr/>
                        <a:lstStyle/>
                        <a:p>
                          <a:r>
                            <a:rPr lang="ru-RU" sz="1050" b="1" dirty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Декабрь</a:t>
                          </a:r>
                          <a:endParaRPr lang="ru-RU" sz="1050" b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50" b="0" dirty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2896</a:t>
                          </a:r>
                          <a:endParaRPr lang="ru-RU" sz="1050" b="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050" b="0" dirty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1658839</a:t>
                          </a:r>
                          <a:endParaRPr lang="ru-RU" sz="1050" b="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050" dirty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1288</a:t>
                          </a:r>
                          <a:endParaRPr lang="ru-RU" sz="105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050" dirty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0,75</a:t>
                          </a:r>
                          <a:endParaRPr lang="ru-RU" sz="105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050" dirty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1,4</a:t>
                          </a:r>
                          <a:endParaRPr lang="ru-RU" sz="105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24534393"/>
                      </a:ext>
                    </a:extLst>
                  </a:tr>
                  <a:tr h="346498">
                    <a:tc>
                      <a:txBody>
                        <a:bodyPr/>
                        <a:lstStyle/>
                        <a:p>
                          <a:r>
                            <a:rPr lang="ru-RU" sz="1050" b="1" dirty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Весь период</a:t>
                          </a:r>
                          <a:endParaRPr lang="ru-RU" sz="1050" b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50" b="0" dirty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3530</a:t>
                          </a:r>
                          <a:endParaRPr lang="ru-RU" sz="1050" b="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050" b="0" dirty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6096519</a:t>
                          </a:r>
                          <a:endParaRPr lang="ru-RU" sz="1050" b="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050" dirty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2469</a:t>
                          </a:r>
                          <a:endParaRPr lang="ru-RU" sz="105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050" dirty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0,87</a:t>
                          </a:r>
                          <a:endParaRPr lang="ru-RU" sz="105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050" dirty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0,53</a:t>
                          </a:r>
                          <a:endParaRPr lang="ru-RU" sz="105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45084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Таблица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9454897"/>
                  </p:ext>
                </p:extLst>
              </p:nvPr>
            </p:nvGraphicFramePr>
            <p:xfrm>
              <a:off x="4449688" y="5146929"/>
              <a:ext cx="5178120" cy="1679448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863020">
                      <a:extLst>
                        <a:ext uri="{9D8B030D-6E8A-4147-A177-3AD203B41FA5}">
                          <a16:colId xmlns:a16="http://schemas.microsoft.com/office/drawing/2014/main" val="1066782440"/>
                        </a:ext>
                      </a:extLst>
                    </a:gridCol>
                    <a:gridCol w="863020">
                      <a:extLst>
                        <a:ext uri="{9D8B030D-6E8A-4147-A177-3AD203B41FA5}">
                          <a16:colId xmlns:a16="http://schemas.microsoft.com/office/drawing/2014/main" val="1599217383"/>
                        </a:ext>
                      </a:extLst>
                    </a:gridCol>
                    <a:gridCol w="863020">
                      <a:extLst>
                        <a:ext uri="{9D8B030D-6E8A-4147-A177-3AD203B41FA5}">
                          <a16:colId xmlns:a16="http://schemas.microsoft.com/office/drawing/2014/main" val="2823708261"/>
                        </a:ext>
                      </a:extLst>
                    </a:gridCol>
                    <a:gridCol w="863020">
                      <a:extLst>
                        <a:ext uri="{9D8B030D-6E8A-4147-A177-3AD203B41FA5}">
                          <a16:colId xmlns:a16="http://schemas.microsoft.com/office/drawing/2014/main" val="3092875081"/>
                        </a:ext>
                      </a:extLst>
                    </a:gridCol>
                    <a:gridCol w="863020">
                      <a:extLst>
                        <a:ext uri="{9D8B030D-6E8A-4147-A177-3AD203B41FA5}">
                          <a16:colId xmlns:a16="http://schemas.microsoft.com/office/drawing/2014/main" val="3610436598"/>
                        </a:ext>
                      </a:extLst>
                    </a:gridCol>
                    <a:gridCol w="863020">
                      <a:extLst>
                        <a:ext uri="{9D8B030D-6E8A-4147-A177-3AD203B41FA5}">
                          <a16:colId xmlns:a16="http://schemas.microsoft.com/office/drawing/2014/main" val="2564397568"/>
                        </a:ext>
                      </a:extLst>
                    </a:gridCol>
                  </a:tblGrid>
                  <a:tr h="262128">
                    <a:tc>
                      <a:txBody>
                        <a:bodyPr/>
                        <a:lstStyle/>
                        <a:p>
                          <a:endParaRPr lang="ru-RU" sz="105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100704" t="-4651" r="-400704" b="-5558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200704" t="-4651" r="-300704" b="-5558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302837" t="-4651" r="-202837" b="-5558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400000" t="-4651" r="-101408" b="-5558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500000" t="-4651" r="-1408" b="-5558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2227751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r>
                            <a:rPr lang="ru-RU" sz="1050" b="1" dirty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Сентябрь</a:t>
                          </a:r>
                          <a:endParaRPr lang="ru-RU" sz="1050" b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50" b="0" dirty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1804</a:t>
                          </a:r>
                          <a:endParaRPr lang="ru-RU" sz="1050" b="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50" b="0" dirty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2325047</a:t>
                          </a:r>
                          <a:endParaRPr lang="ru-RU" sz="1050" b="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050" dirty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1525</a:t>
                          </a:r>
                          <a:endParaRPr lang="ru-RU" sz="105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050" dirty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0,11</a:t>
                          </a:r>
                          <a:endParaRPr lang="ru-RU" sz="105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050" dirty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-1,06</a:t>
                          </a:r>
                          <a:endParaRPr lang="ru-RU" sz="105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9964266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r>
                            <a:rPr lang="ru-RU" sz="1050" b="1" dirty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Октябрь</a:t>
                          </a:r>
                          <a:endParaRPr lang="ru-RU" sz="1050" b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50" b="0" dirty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5425</a:t>
                          </a:r>
                          <a:endParaRPr lang="ru-RU" sz="1050" b="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50" b="0" dirty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4482096</a:t>
                          </a:r>
                          <a:endParaRPr lang="ru-RU" sz="1050" b="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050" dirty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2117</a:t>
                          </a:r>
                          <a:endParaRPr lang="ru-RU" sz="105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050" dirty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0,23</a:t>
                          </a:r>
                          <a:endParaRPr lang="ru-RU" sz="105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050" dirty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-0,74</a:t>
                          </a:r>
                          <a:endParaRPr lang="ru-RU" sz="105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790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r>
                            <a:rPr lang="ru-RU" sz="1050" b="1" dirty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Ноябрь</a:t>
                          </a:r>
                          <a:endParaRPr lang="ru-RU" sz="1050" b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50" b="0" dirty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3789</a:t>
                          </a:r>
                          <a:endParaRPr lang="ru-RU" sz="1050" b="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050" b="0" dirty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5915733</a:t>
                          </a:r>
                          <a:endParaRPr lang="ru-RU" sz="1050" b="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050" dirty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2432</a:t>
                          </a:r>
                          <a:endParaRPr lang="ru-RU" sz="105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050" dirty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1,38</a:t>
                          </a:r>
                          <a:endParaRPr lang="ru-RU" sz="105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050" dirty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1,26</a:t>
                          </a:r>
                          <a:endParaRPr lang="ru-RU" sz="105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0504766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r>
                            <a:rPr lang="ru-RU" sz="1050" b="1" dirty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Декабрь</a:t>
                          </a:r>
                          <a:endParaRPr lang="ru-RU" sz="1050" b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50" b="0" dirty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2896</a:t>
                          </a:r>
                          <a:endParaRPr lang="ru-RU" sz="1050" b="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050" b="0" dirty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1658839</a:t>
                          </a:r>
                          <a:endParaRPr lang="ru-RU" sz="1050" b="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050" dirty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1288</a:t>
                          </a:r>
                          <a:endParaRPr lang="ru-RU" sz="105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050" dirty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0,75</a:t>
                          </a:r>
                          <a:endParaRPr lang="ru-RU" sz="105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050" dirty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1,4</a:t>
                          </a:r>
                          <a:endParaRPr lang="ru-RU" sz="105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24534393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r>
                            <a:rPr lang="ru-RU" sz="1050" b="1" dirty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Весь период</a:t>
                          </a:r>
                          <a:endParaRPr lang="ru-RU" sz="1050" b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50" b="0" dirty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3530</a:t>
                          </a:r>
                          <a:endParaRPr lang="ru-RU" sz="1050" b="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050" b="0" dirty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6096519</a:t>
                          </a:r>
                          <a:endParaRPr lang="ru-RU" sz="1050" b="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050" dirty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2469</a:t>
                          </a:r>
                          <a:endParaRPr lang="ru-RU" sz="105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050" dirty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0,87</a:t>
                          </a:r>
                          <a:endParaRPr lang="ru-RU" sz="105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050" dirty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0,53</a:t>
                          </a:r>
                          <a:endParaRPr lang="ru-RU" sz="105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450847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1" name="Рисунок 10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24" y="5248061"/>
            <a:ext cx="3330959" cy="1609938"/>
          </a:xfrm>
          <a:prstGeom prst="rect">
            <a:avLst/>
          </a:prstGeom>
        </p:spPr>
      </p:pic>
      <p:graphicFrame>
        <p:nvGraphicFramePr>
          <p:cNvPr id="21" name="Диаграмма 20"/>
          <p:cNvGraphicFramePr>
            <a:graphicFrameLocks/>
          </p:cNvGraphicFramePr>
          <p:nvPr>
            <p:extLst/>
          </p:nvPr>
        </p:nvGraphicFramePr>
        <p:xfrm>
          <a:off x="996914" y="5014432"/>
          <a:ext cx="2968103" cy="1904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8"/>
          </a:graphicData>
        </a:graphic>
      </p:graphicFrame>
    </p:spTree>
    <p:extLst>
      <p:ext uri="{BB962C8B-B14F-4D97-AF65-F5344CB8AC3E}">
        <p14:creationId xmlns:p14="http://schemas.microsoft.com/office/powerpoint/2010/main" val="37334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/>
          <p:cNvSpPr/>
          <p:nvPr/>
        </p:nvSpPr>
        <p:spPr>
          <a:xfrm>
            <a:off x="4798398" y="135930"/>
            <a:ext cx="4346328" cy="946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21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-2415280" y="-2613967"/>
            <a:ext cx="10363200" cy="2938585"/>
          </a:xfrm>
        </p:spPr>
        <p:txBody>
          <a:bodyPr>
            <a:normAutofit/>
          </a:bodyPr>
          <a:lstStyle/>
          <a:p>
            <a:r>
              <a:rPr lang="ru-RU" sz="1400" b="1" u="sng" dirty="0" err="1">
                <a:latin typeface="+mn-lt"/>
              </a:rPr>
              <a:t>Шпрунг</a:t>
            </a:r>
            <a:r>
              <a:rPr lang="ru-RU" sz="1400" b="1" u="sng" dirty="0">
                <a:latin typeface="+mn-lt"/>
              </a:rPr>
              <a:t> Вероника </a:t>
            </a:r>
            <a:r>
              <a:rPr lang="ru-RU" sz="1400" b="1" u="sng" dirty="0" err="1">
                <a:latin typeface="+mn-lt"/>
              </a:rPr>
              <a:t>Ринатовна</a:t>
            </a:r>
            <a:endParaRPr lang="ru-RU" sz="1400" b="1" u="sng" dirty="0">
              <a:latin typeface="+mn-lt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372468" y="243206"/>
            <a:ext cx="6993280" cy="2037861"/>
          </a:xfrm>
        </p:spPr>
        <p:txBody>
          <a:bodyPr>
            <a:normAutofit/>
          </a:bodyPr>
          <a:lstStyle/>
          <a:p>
            <a:r>
              <a:rPr lang="ru-RU" sz="1400" dirty="0" smtClean="0"/>
              <a:t>Модель: </a:t>
            </a:r>
            <a:r>
              <a:rPr lang="en-US" sz="1400" b="1" dirty="0" smtClean="0"/>
              <a:t>Logitech M190</a:t>
            </a:r>
            <a:r>
              <a:rPr lang="ru-RU" sz="1400" dirty="0"/>
              <a:t> </a:t>
            </a:r>
            <a:r>
              <a:rPr lang="ru-RU" sz="1400" dirty="0" smtClean="0"/>
              <a:t>      Фирма</a:t>
            </a:r>
            <a:r>
              <a:rPr lang="ru-RU" sz="1400" dirty="0"/>
              <a:t>: </a:t>
            </a:r>
            <a:r>
              <a:rPr lang="en-US" sz="1400" b="1" dirty="0" smtClean="0"/>
              <a:t>Logitech</a:t>
            </a:r>
            <a:r>
              <a:rPr lang="ru-RU" sz="1400" dirty="0" smtClean="0"/>
              <a:t/>
            </a:r>
            <a:br>
              <a:rPr lang="ru-RU" sz="1400" dirty="0" smtClean="0"/>
            </a:br>
            <a:r>
              <a:rPr lang="ru-RU" sz="1400" dirty="0" smtClean="0"/>
              <a:t>Страна-производитель</a:t>
            </a:r>
            <a:r>
              <a:rPr lang="ru-RU" sz="1400" dirty="0"/>
              <a:t>: </a:t>
            </a:r>
            <a:r>
              <a:rPr lang="ru-RU" sz="1400" b="1" dirty="0"/>
              <a:t>Китай</a:t>
            </a:r>
            <a:r>
              <a:rPr lang="ru-RU" sz="1400" dirty="0"/>
              <a:t/>
            </a:r>
            <a:br>
              <a:rPr lang="ru-RU" sz="1400" dirty="0"/>
            </a:br>
            <a:r>
              <a:rPr lang="ru-RU" sz="1400" dirty="0" smtClean="0"/>
              <a:t>Производство: </a:t>
            </a:r>
            <a:r>
              <a:rPr lang="ru-RU" sz="1400" b="1" dirty="0" smtClean="0"/>
              <a:t>2020 год      </a:t>
            </a:r>
            <a:r>
              <a:rPr lang="ru-RU" sz="1400" dirty="0" smtClean="0"/>
              <a:t>Эксплуатация:</a:t>
            </a:r>
            <a:r>
              <a:rPr lang="ru-RU" sz="1400" b="1" dirty="0" smtClean="0"/>
              <a:t> 2022 год</a:t>
            </a:r>
            <a:r>
              <a:rPr lang="ru-RU" sz="1400" dirty="0"/>
              <a:t/>
            </a:r>
            <a:br>
              <a:rPr lang="ru-RU" sz="1400" dirty="0"/>
            </a:br>
            <a:endParaRPr lang="ru-RU" sz="1400" b="1" dirty="0"/>
          </a:p>
        </p:txBody>
      </p:sp>
      <p:pic>
        <p:nvPicPr>
          <p:cNvPr id="1026" name="Picture 2" descr="Беспроводная мышь Logitech M190 Full-Size Wireless, charcoa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320" y="343100"/>
            <a:ext cx="1181517" cy="1681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8" y="79174"/>
            <a:ext cx="1371890" cy="17506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Таблица 1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7618" y="2083430"/>
              <a:ext cx="3941727" cy="1960175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20772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6649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4067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81891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4494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ru-RU" sz="1400" dirty="0" smtClean="0"/>
                            <a:t>Месяц</a:t>
                          </a:r>
                          <a:endParaRPr lang="ru-RU" sz="1400" dirty="0"/>
                        </a:p>
                      </a:txBody>
                      <a:tcPr marL="112542" marR="112542" marT="56271" marB="56271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ru-RU" sz="1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1" i="1" dirty="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p>
                                    <m:r>
                                      <a:rPr lang="en-US" sz="1400" b="1" i="1" dirty="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en-US" sz="1400" b="1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en-US" sz="1400" b="1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1400" b="1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𝟏𝟎</m:t>
                                    </m:r>
                                  </m:e>
                                  <m:sup>
                                    <m:r>
                                      <a:rPr lang="ru-RU" sz="1400" b="1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𝟒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 marL="112542" marR="112542" marT="56271" marB="56271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 marL="112542" marR="112542" marT="56271" marB="56271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ru-RU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ru-RU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4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𝝁</m:t>
                                        </m:r>
                                      </m:e>
                                      <m:sub>
                                        <m:r>
                                          <a:rPr lang="en-US" sz="1400" b="1" i="1" smtClean="0">
                                            <a:latin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 marL="112542" marR="112542" marT="56271" marB="56271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 marL="112542" marR="112542" marT="56271" marB="56271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18123">
                    <a:tc>
                      <a:txBody>
                        <a:bodyPr/>
                        <a:lstStyle/>
                        <a:p>
                          <a:r>
                            <a:rPr lang="ru-RU" sz="1400" b="1" dirty="0" smtClean="0"/>
                            <a:t>Сентябрь</a:t>
                          </a:r>
                          <a:endParaRPr lang="ru-RU" sz="1400" b="1" dirty="0"/>
                        </a:p>
                      </a:txBody>
                      <a:tcPr marL="112542" marR="112542" marT="56271" marB="56271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ru-RU" sz="14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143,9</a:t>
                          </a:r>
                          <a:endParaRPr lang="ru-RU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378" marR="9378" marT="9378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ru-RU" sz="14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1199,6</a:t>
                          </a:r>
                          <a:endParaRPr lang="ru-RU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378" marR="9378" marT="9378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ru-RU" sz="14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0,543</a:t>
                          </a:r>
                          <a:endParaRPr lang="ru-RU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378" marR="9378" marT="9378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ru-RU" sz="14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</a:t>
                          </a:r>
                          <a:r>
                            <a:rPr lang="ru-RU" sz="14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0,447</a:t>
                          </a:r>
                          <a:endParaRPr lang="ru-RU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378" marR="9378" marT="9378" marB="0" anchor="b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18123">
                    <a:tc>
                      <a:txBody>
                        <a:bodyPr/>
                        <a:lstStyle/>
                        <a:p>
                          <a:r>
                            <a:rPr lang="ru-RU" sz="1400" b="1" dirty="0" smtClean="0"/>
                            <a:t>Октябрь</a:t>
                          </a:r>
                          <a:endParaRPr lang="ru-RU" sz="1400" b="1" dirty="0"/>
                        </a:p>
                      </a:txBody>
                      <a:tcPr marL="112542" marR="112542" marT="56271" marB="56271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ru-RU" sz="14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183</a:t>
                          </a:r>
                          <a:r>
                            <a:rPr lang="en-US" sz="14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,</a:t>
                          </a:r>
                          <a:r>
                            <a:rPr lang="ru-RU" sz="14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</a:t>
                          </a:r>
                          <a:r>
                            <a:rPr lang="en-US" sz="14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</a:t>
                          </a:r>
                          <a:endParaRPr lang="ru-RU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378" marR="9378" marT="9378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ru-RU" sz="14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1354,47</a:t>
                          </a:r>
                          <a:endParaRPr lang="ru-RU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378" marR="9378" marT="9378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ru-RU" sz="14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1,33</a:t>
                          </a:r>
                          <a:endParaRPr lang="ru-RU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378" marR="9378" marT="9378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ru-RU" sz="14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2,87</a:t>
                          </a:r>
                          <a:endParaRPr lang="ru-RU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378" marR="9378" marT="9378" marB="0" anchor="b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18123">
                    <a:tc>
                      <a:txBody>
                        <a:bodyPr/>
                        <a:lstStyle/>
                        <a:p>
                          <a:r>
                            <a:rPr lang="ru-RU" sz="1400" b="1" dirty="0" smtClean="0"/>
                            <a:t>Ноябрь</a:t>
                          </a:r>
                          <a:endParaRPr lang="ru-RU" sz="1400" b="1" dirty="0"/>
                        </a:p>
                      </a:txBody>
                      <a:tcPr marL="112542" marR="112542" marT="56271" marB="56271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ru-RU" sz="14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114</a:t>
                          </a:r>
                          <a:r>
                            <a:rPr lang="en-US" sz="14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,</a:t>
                          </a:r>
                          <a:r>
                            <a:rPr lang="ru-RU" sz="14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</a:t>
                          </a:r>
                          <a:r>
                            <a:rPr lang="en-US" sz="14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</a:t>
                          </a:r>
                          <a:endParaRPr lang="ru-RU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378" marR="9378" marT="9378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ru-RU" sz="14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1069,85</a:t>
                          </a:r>
                          <a:endParaRPr lang="ru-RU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378" marR="9378" marT="9378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ru-RU" sz="14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0,544</a:t>
                          </a:r>
                          <a:endParaRPr lang="ru-RU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378" marR="9378" marT="9378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ru-RU" sz="14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</a:t>
                          </a:r>
                          <a:r>
                            <a:rPr lang="ru-RU" sz="14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0,08</a:t>
                          </a:r>
                          <a:endParaRPr lang="ru-RU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378" marR="9378" marT="9378" marB="0" anchor="b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18123">
                    <a:tc>
                      <a:txBody>
                        <a:bodyPr/>
                        <a:lstStyle/>
                        <a:p>
                          <a:r>
                            <a:rPr lang="ru-RU" sz="1400" b="1" dirty="0" smtClean="0"/>
                            <a:t>Декабрь</a:t>
                          </a:r>
                          <a:endParaRPr lang="ru-RU" sz="1400" b="1" dirty="0"/>
                        </a:p>
                      </a:txBody>
                      <a:tcPr marL="112542" marR="112542" marT="56271" marB="56271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ru-RU" sz="14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194</a:t>
                          </a:r>
                          <a:r>
                            <a:rPr lang="en-US" sz="14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,3</a:t>
                          </a:r>
                          <a:endParaRPr lang="ru-RU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378" marR="9378" marT="9378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ru-RU" sz="14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1393,77</a:t>
                          </a:r>
                          <a:endParaRPr lang="ru-RU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378" marR="9378" marT="9378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ru-RU" sz="14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1,14</a:t>
                          </a:r>
                          <a:endParaRPr lang="ru-RU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378" marR="9378" marT="9378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ru-RU" sz="14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0,56</a:t>
                          </a:r>
                          <a:endParaRPr lang="ru-RU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378" marR="9378" marT="9378" marB="0" anchor="b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18123">
                    <a:tc>
                      <a:txBody>
                        <a:bodyPr/>
                        <a:lstStyle/>
                        <a:p>
                          <a:r>
                            <a:rPr lang="ru-RU" sz="1400" b="1" dirty="0" smtClean="0"/>
                            <a:t>Весь период</a:t>
                          </a:r>
                          <a:endParaRPr lang="ru-RU" sz="1400" b="1" dirty="0"/>
                        </a:p>
                      </a:txBody>
                      <a:tcPr marL="112542" marR="112542" marT="56271" marB="56271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ru-RU" sz="14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156</a:t>
                          </a:r>
                          <a:r>
                            <a:rPr lang="en-US" sz="14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,4</a:t>
                          </a:r>
                          <a:endParaRPr lang="ru-RU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378" marR="9378" marT="9378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ru-RU" sz="14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1250,4</a:t>
                          </a:r>
                          <a:endParaRPr lang="ru-RU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378" marR="9378" marT="9378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ru-RU" sz="14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0,85</a:t>
                          </a:r>
                          <a:endParaRPr lang="ru-RU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378" marR="9378" marT="9378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ru-RU" sz="14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0,917</a:t>
                          </a:r>
                          <a:endParaRPr lang="ru-RU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378" marR="9378" marT="9378" marB="0" anchor="b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Таблица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8342037"/>
                  </p:ext>
                </p:extLst>
              </p:nvPr>
            </p:nvGraphicFramePr>
            <p:xfrm>
              <a:off x="57618" y="2083430"/>
              <a:ext cx="3941727" cy="1960175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207722"/>
                    <a:gridCol w="866497"/>
                    <a:gridCol w="740672"/>
                    <a:gridCol w="581891"/>
                    <a:gridCol w="544945"/>
                  </a:tblGrid>
                  <a:tr h="330665">
                    <a:tc>
                      <a:txBody>
                        <a:bodyPr/>
                        <a:lstStyle/>
                        <a:p>
                          <a:r>
                            <a:rPr lang="ru-RU" sz="1400" dirty="0" smtClean="0"/>
                            <a:t>Месяц</a:t>
                          </a:r>
                          <a:endParaRPr lang="ru-RU" sz="1400" dirty="0"/>
                        </a:p>
                      </a:txBody>
                      <a:tcPr marL="112542" marR="112542" marT="56271" marB="56271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112542" marR="112542" marT="56271" marB="56271">
                        <a:blipFill rotWithShape="0">
                          <a:blip r:embed="rId4"/>
                          <a:stretch>
                            <a:fillRect l="-140845" t="-1852" r="-219014" b="-5296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112542" marR="112542" marT="56271" marB="56271">
                        <a:blipFill rotWithShape="0">
                          <a:blip r:embed="rId4"/>
                          <a:stretch>
                            <a:fillRect l="-280328" t="-1852" r="-154918" b="-5296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112542" marR="112542" marT="56271" marB="56271">
                        <a:blipFill rotWithShape="0">
                          <a:blip r:embed="rId4"/>
                          <a:stretch>
                            <a:fillRect l="-488421" t="-1852" r="-98947" b="-5296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112542" marR="112542" marT="56271" marB="56271">
                        <a:blipFill rotWithShape="0">
                          <a:blip r:embed="rId4"/>
                          <a:stretch>
                            <a:fillRect l="-621111" t="-1852" r="-4444" b="-529630"/>
                          </a:stretch>
                        </a:blipFill>
                      </a:tcPr>
                    </a:tc>
                  </a:tr>
                  <a:tr h="325902">
                    <a:tc>
                      <a:txBody>
                        <a:bodyPr/>
                        <a:lstStyle/>
                        <a:p>
                          <a:r>
                            <a:rPr lang="ru-RU" sz="1400" b="1" dirty="0" smtClean="0"/>
                            <a:t>Сентябрь</a:t>
                          </a:r>
                          <a:endParaRPr lang="ru-RU" sz="1400" b="1" dirty="0"/>
                        </a:p>
                      </a:txBody>
                      <a:tcPr marL="112542" marR="112542" marT="56271" marB="56271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ru-RU" sz="14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143,9</a:t>
                          </a:r>
                          <a:endParaRPr lang="ru-RU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378" marR="9378" marT="9378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ru-RU" sz="14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1199,6</a:t>
                          </a:r>
                          <a:endParaRPr lang="ru-RU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378" marR="9378" marT="9378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ru-RU" sz="14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0,543</a:t>
                          </a:r>
                          <a:endParaRPr lang="ru-RU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378" marR="9378" marT="9378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ru-RU" sz="14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</a:t>
                          </a:r>
                          <a:r>
                            <a:rPr lang="ru-RU" sz="14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0,447</a:t>
                          </a:r>
                          <a:endParaRPr lang="ru-RU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378" marR="9378" marT="9378" marB="0" anchor="b"/>
                    </a:tc>
                  </a:tr>
                  <a:tr h="325902">
                    <a:tc>
                      <a:txBody>
                        <a:bodyPr/>
                        <a:lstStyle/>
                        <a:p>
                          <a:r>
                            <a:rPr lang="ru-RU" sz="1400" b="1" dirty="0" smtClean="0"/>
                            <a:t>Октябрь</a:t>
                          </a:r>
                          <a:endParaRPr lang="ru-RU" sz="1400" b="1" dirty="0"/>
                        </a:p>
                      </a:txBody>
                      <a:tcPr marL="112542" marR="112542" marT="56271" marB="56271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ru-RU" sz="14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183</a:t>
                          </a:r>
                          <a:r>
                            <a:rPr lang="en-US" sz="14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,</a:t>
                          </a:r>
                          <a:r>
                            <a:rPr lang="ru-RU" sz="14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</a:t>
                          </a:r>
                          <a:r>
                            <a:rPr lang="en-US" sz="14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</a:t>
                          </a:r>
                          <a:endParaRPr lang="ru-RU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378" marR="9378" marT="9378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ru-RU" sz="14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1354,47</a:t>
                          </a:r>
                          <a:endParaRPr lang="ru-RU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378" marR="9378" marT="9378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ru-RU" sz="14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1,33</a:t>
                          </a:r>
                          <a:endParaRPr lang="ru-RU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378" marR="9378" marT="9378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ru-RU" sz="14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2,87</a:t>
                          </a:r>
                          <a:endParaRPr lang="ru-RU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378" marR="9378" marT="9378" marB="0" anchor="b"/>
                    </a:tc>
                  </a:tr>
                  <a:tr h="325902">
                    <a:tc>
                      <a:txBody>
                        <a:bodyPr/>
                        <a:lstStyle/>
                        <a:p>
                          <a:r>
                            <a:rPr lang="ru-RU" sz="1400" b="1" dirty="0" smtClean="0"/>
                            <a:t>Ноябрь</a:t>
                          </a:r>
                          <a:endParaRPr lang="ru-RU" sz="1400" b="1" dirty="0"/>
                        </a:p>
                      </a:txBody>
                      <a:tcPr marL="112542" marR="112542" marT="56271" marB="56271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ru-RU" sz="14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114</a:t>
                          </a:r>
                          <a:r>
                            <a:rPr lang="en-US" sz="14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,</a:t>
                          </a:r>
                          <a:r>
                            <a:rPr lang="ru-RU" sz="14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</a:t>
                          </a:r>
                          <a:r>
                            <a:rPr lang="en-US" sz="14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</a:t>
                          </a:r>
                          <a:endParaRPr lang="ru-RU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378" marR="9378" marT="9378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ru-RU" sz="14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1069,85</a:t>
                          </a:r>
                          <a:endParaRPr lang="ru-RU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378" marR="9378" marT="9378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ru-RU" sz="14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0,544</a:t>
                          </a:r>
                          <a:endParaRPr lang="ru-RU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378" marR="9378" marT="9378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ru-RU" sz="14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</a:t>
                          </a:r>
                          <a:r>
                            <a:rPr lang="ru-RU" sz="14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0,08</a:t>
                          </a:r>
                          <a:endParaRPr lang="ru-RU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378" marR="9378" marT="9378" marB="0" anchor="b"/>
                    </a:tc>
                  </a:tr>
                  <a:tr h="325902">
                    <a:tc>
                      <a:txBody>
                        <a:bodyPr/>
                        <a:lstStyle/>
                        <a:p>
                          <a:r>
                            <a:rPr lang="ru-RU" sz="1400" b="1" dirty="0" smtClean="0"/>
                            <a:t>Декабрь</a:t>
                          </a:r>
                          <a:endParaRPr lang="ru-RU" sz="1400" b="1" dirty="0"/>
                        </a:p>
                      </a:txBody>
                      <a:tcPr marL="112542" marR="112542" marT="56271" marB="56271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ru-RU" sz="14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194</a:t>
                          </a:r>
                          <a:r>
                            <a:rPr lang="en-US" sz="14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,3</a:t>
                          </a:r>
                          <a:endParaRPr lang="ru-RU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378" marR="9378" marT="9378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ru-RU" sz="14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1393,77</a:t>
                          </a:r>
                          <a:endParaRPr lang="ru-RU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378" marR="9378" marT="9378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ru-RU" sz="14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1,14</a:t>
                          </a:r>
                          <a:endParaRPr lang="ru-RU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378" marR="9378" marT="9378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ru-RU" sz="14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0,56</a:t>
                          </a:r>
                          <a:endParaRPr lang="ru-RU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378" marR="9378" marT="9378" marB="0" anchor="b"/>
                    </a:tc>
                  </a:tr>
                  <a:tr h="325902">
                    <a:tc>
                      <a:txBody>
                        <a:bodyPr/>
                        <a:lstStyle/>
                        <a:p>
                          <a:r>
                            <a:rPr lang="ru-RU" sz="1400" b="1" dirty="0" smtClean="0"/>
                            <a:t>Весь период</a:t>
                          </a:r>
                          <a:endParaRPr lang="ru-RU" sz="1400" b="1" dirty="0"/>
                        </a:p>
                      </a:txBody>
                      <a:tcPr marL="112542" marR="112542" marT="56271" marB="56271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ru-RU" sz="14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156</a:t>
                          </a:r>
                          <a:r>
                            <a:rPr lang="en-US" sz="14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,4</a:t>
                          </a:r>
                          <a:endParaRPr lang="ru-RU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378" marR="9378" marT="9378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ru-RU" sz="14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1250,4</a:t>
                          </a:r>
                          <a:endParaRPr lang="ru-RU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378" marR="9378" marT="9378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ru-RU" sz="14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0,85</a:t>
                          </a:r>
                          <a:endParaRPr lang="ru-RU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378" marR="9378" marT="9378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ru-RU" sz="14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0,917</a:t>
                          </a:r>
                          <a:endParaRPr lang="ru-RU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378" marR="9378" marT="9378" marB="0" anchor="b"/>
                    </a:tc>
                  </a:tr>
                </a:tbl>
              </a:graphicData>
            </a:graphic>
          </p:graphicFrame>
        </mc:Fallback>
      </mc:AlternateContent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5542" y="3707639"/>
            <a:ext cx="5612040" cy="3023838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08" y="4522923"/>
            <a:ext cx="4151034" cy="2139741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7059" y="1151429"/>
            <a:ext cx="5729006" cy="248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149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0874"/>
            <a:ext cx="9906000" cy="709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50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093" y="-338172"/>
            <a:ext cx="2618416" cy="2618416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7243936" y="196142"/>
            <a:ext cx="264087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scadia Code" panose="020B0609020000020004" pitchFamily="49" charset="0"/>
                <a:ea typeface="Batang" panose="02030600000101010101" pitchFamily="18" charset="-127"/>
                <a:cs typeface="Cascadia Code" panose="020B0609020000020004" pitchFamily="49" charset="0"/>
              </a:rPr>
              <a:t>SBM-356AG-BW</a:t>
            </a:r>
            <a:endParaRPr kumimoji="0" lang="ru-RU" sz="1000" b="1" i="0" u="none" strike="noStrike" kern="1200" cap="none" spc="0" normalizeH="0" baseline="0" noProof="0" dirty="0" smtClean="0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Cascadia Code" panose="020B0609020000020004" pitchFamily="49" charset="0"/>
              <a:ea typeface="Batang" panose="02030600000101010101" pitchFamily="18" charset="-127"/>
              <a:cs typeface="Cascadia Code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Batang" panose="02030600000101010101" pitchFamily="18" charset="-127"/>
                <a:cs typeface="Cascadia Code" panose="020B0609020000020004" pitchFamily="49" charset="0"/>
              </a:rPr>
              <a:t>Страна производитель – Китай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Batang" panose="02030600000101010101" pitchFamily="18" charset="-127"/>
                <a:cs typeface="Cascadia Code" panose="020B0609020000020004" pitchFamily="49" charset="0"/>
              </a:rPr>
              <a:t>Габариты,мм – 68*37*100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Batang" panose="02030600000101010101" pitchFamily="18" charset="-127"/>
                <a:cs typeface="Cascadia Code" panose="020B0609020000020004" pitchFamily="49" charset="0"/>
              </a:rPr>
              <a:t>Вес – 75г.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Batang" panose="02030600000101010101" pitchFamily="18" charset="-127"/>
                <a:cs typeface="Cascadia Code" panose="020B0609020000020004" pitchFamily="49" charset="0"/>
              </a:rPr>
              <a:t>Тип подключения – беспроводная оптическая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Batang" panose="02030600000101010101" pitchFamily="18" charset="-127"/>
                <a:cs typeface="Cascadia Code" panose="020B0609020000020004" pitchFamily="49" charset="0"/>
              </a:rPr>
              <a:t>Тип сенсора мыши – светодиодный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Batang" panose="02030600000101010101" pitchFamily="18" charset="-127"/>
                <a:cs typeface="Cascadia Code" panose="020B0609020000020004" pitchFamily="49" charset="0"/>
              </a:rPr>
              <a:t>Год производства – 2020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Batang" panose="02030600000101010101" pitchFamily="18" charset="-127"/>
                <a:cs typeface="Cascadia Code" panose="020B0609020000020004" pitchFamily="49" charset="0"/>
              </a:rPr>
              <a:t>Дата начала использования – апр.22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Batang" panose="02030600000101010101" pitchFamily="18" charset="-127"/>
              <a:cs typeface="Cascadia Code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1" i="0" u="none" strike="noStrike" kern="1200" cap="none" spc="0" normalizeH="0" baseline="0" noProof="0" dirty="0" smtClean="0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Batang" panose="02030600000101010101" pitchFamily="18" charset="-127"/>
              <a:cs typeface="Cascadia Code" panose="020B0609020000020004" pitchFamily="49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6689" y="287383"/>
            <a:ext cx="396277" cy="576916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48046" y="1852833"/>
            <a:ext cx="1877786" cy="590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scadia Code" panose="020B0609020000020004" pitchFamily="49" charset="0"/>
                <a:ea typeface="Calibri" panose="020F0502020204030204" pitchFamily="34" charset="0"/>
                <a:cs typeface="Cascadia Code" panose="020B0609020000020004" pitchFamily="49" charset="0"/>
              </a:rPr>
              <a:t>Колесникова Е.А.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scadia Code" panose="020B0609020000020004" pitchFamily="49" charset="0"/>
                <a:ea typeface="Calibri" panose="020F0502020204030204" pitchFamily="34" charset="0"/>
                <a:cs typeface="Cascadia Code" panose="020B0609020000020004" pitchFamily="49" charset="0"/>
              </a:rPr>
              <a:t>ИБС-42</a:t>
            </a:r>
          </a:p>
        </p:txBody>
      </p:sp>
      <p:pic>
        <p:nvPicPr>
          <p:cNvPr id="26" name="Рисунок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960" y="1532224"/>
            <a:ext cx="2426062" cy="2426062"/>
          </a:xfrm>
          <a:prstGeom prst="rect">
            <a:avLst/>
          </a:prstGeom>
        </p:spPr>
      </p:pic>
      <p:graphicFrame>
        <p:nvGraphicFramePr>
          <p:cNvPr id="19" name="Диаграмма 18"/>
          <p:cNvGraphicFramePr>
            <a:graphicFrameLocks/>
          </p:cNvGraphicFramePr>
          <p:nvPr>
            <p:extLst/>
          </p:nvPr>
        </p:nvGraphicFramePr>
        <p:xfrm>
          <a:off x="1463763" y="1950468"/>
          <a:ext cx="2461259" cy="14955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28" name="Рисунок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204" y="1482816"/>
            <a:ext cx="2426062" cy="2426062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579" y="-286614"/>
            <a:ext cx="2426062" cy="2426062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082" y="1519033"/>
            <a:ext cx="2426062" cy="2426062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330" y="-273300"/>
            <a:ext cx="2426062" cy="2426062"/>
          </a:xfrm>
          <a:prstGeom prst="rect">
            <a:avLst/>
          </a:prstGeom>
        </p:spPr>
      </p:pic>
      <p:graphicFrame>
        <p:nvGraphicFramePr>
          <p:cNvPr id="15" name="Диаграмма 14"/>
          <p:cNvGraphicFramePr>
            <a:graphicFrameLocks/>
          </p:cNvGraphicFramePr>
          <p:nvPr>
            <p:extLst/>
          </p:nvPr>
        </p:nvGraphicFramePr>
        <p:xfrm>
          <a:off x="1919031" y="196142"/>
          <a:ext cx="2266402" cy="14228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7" name="Диаграмма 16"/>
          <p:cNvGraphicFramePr>
            <a:graphicFrameLocks/>
          </p:cNvGraphicFramePr>
          <p:nvPr>
            <p:extLst/>
          </p:nvPr>
        </p:nvGraphicFramePr>
        <p:xfrm>
          <a:off x="4608628" y="223344"/>
          <a:ext cx="2411988" cy="13358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20" name="Диаграмма 19"/>
          <p:cNvGraphicFramePr>
            <a:graphicFrameLocks/>
          </p:cNvGraphicFramePr>
          <p:nvPr>
            <p:extLst/>
          </p:nvPr>
        </p:nvGraphicFramePr>
        <p:xfrm>
          <a:off x="4318030" y="2058534"/>
          <a:ext cx="2286390" cy="12794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22" name="Диаграмма 21"/>
          <p:cNvGraphicFramePr>
            <a:graphicFrameLocks/>
          </p:cNvGraphicFramePr>
          <p:nvPr>
            <p:extLst/>
          </p:nvPr>
        </p:nvGraphicFramePr>
        <p:xfrm>
          <a:off x="6953109" y="2017615"/>
          <a:ext cx="2360334" cy="13203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pic>
        <p:nvPicPr>
          <p:cNvPr id="32" name="Рисунок 3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812" y="2304241"/>
            <a:ext cx="5911066" cy="5718691"/>
          </a:xfrm>
          <a:prstGeom prst="rect">
            <a:avLst/>
          </a:prstGeom>
        </p:spPr>
      </p:pic>
      <p:graphicFrame>
        <p:nvGraphicFramePr>
          <p:cNvPr id="7" name="Диаграмма 6"/>
          <p:cNvGraphicFramePr>
            <a:graphicFrameLocks/>
          </p:cNvGraphicFramePr>
          <p:nvPr>
            <p:extLst/>
          </p:nvPr>
        </p:nvGraphicFramePr>
        <p:xfrm>
          <a:off x="80300" y="3704098"/>
          <a:ext cx="5866699" cy="31539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pic>
        <p:nvPicPr>
          <p:cNvPr id="34" name="Рисунок 3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87143" y="3763061"/>
            <a:ext cx="3997667" cy="28815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Таблица 2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948506" y="3837374"/>
              <a:ext cx="3891255" cy="2745740"/>
            </p:xfrm>
            <a:graphic>
              <a:graphicData uri="http://schemas.openxmlformats.org/drawingml/2006/table">
                <a:tbl>
                  <a:tblPr firstRow="1" bandRow="1">
                    <a:tableStyleId>{E8B1032C-EA38-4F05-BA0D-38AFFFC7BED3}</a:tableStyleId>
                  </a:tblPr>
                  <a:tblGrid>
                    <a:gridCol w="778251">
                      <a:extLst>
                        <a:ext uri="{9D8B030D-6E8A-4147-A177-3AD203B41FA5}">
                          <a16:colId xmlns:a16="http://schemas.microsoft.com/office/drawing/2014/main" val="159563811"/>
                        </a:ext>
                      </a:extLst>
                    </a:gridCol>
                    <a:gridCol w="778251">
                      <a:extLst>
                        <a:ext uri="{9D8B030D-6E8A-4147-A177-3AD203B41FA5}">
                          <a16:colId xmlns:a16="http://schemas.microsoft.com/office/drawing/2014/main" val="3382612947"/>
                        </a:ext>
                      </a:extLst>
                    </a:gridCol>
                    <a:gridCol w="778251">
                      <a:extLst>
                        <a:ext uri="{9D8B030D-6E8A-4147-A177-3AD203B41FA5}">
                          <a16:colId xmlns:a16="http://schemas.microsoft.com/office/drawing/2014/main" val="511052200"/>
                        </a:ext>
                      </a:extLst>
                    </a:gridCol>
                    <a:gridCol w="778251">
                      <a:extLst>
                        <a:ext uri="{9D8B030D-6E8A-4147-A177-3AD203B41FA5}">
                          <a16:colId xmlns:a16="http://schemas.microsoft.com/office/drawing/2014/main" val="4243488949"/>
                        </a:ext>
                      </a:extLst>
                    </a:gridCol>
                    <a:gridCol w="778251">
                      <a:extLst>
                        <a:ext uri="{9D8B030D-6E8A-4147-A177-3AD203B41FA5}">
                          <a16:colId xmlns:a16="http://schemas.microsoft.com/office/drawing/2014/main" val="2654432139"/>
                        </a:ext>
                      </a:extLst>
                    </a:gridCol>
                  </a:tblGrid>
                  <a:tr h="178750">
                    <a:tc gridSpan="5">
                      <a:txBody>
                        <a:bodyPr/>
                        <a:lstStyle/>
                        <a:p>
                          <a:pPr algn="ctr"/>
                          <a:r>
                            <a:rPr lang="ru-RU" sz="900" dirty="0" smtClean="0"/>
                            <a:t>Числовые характеристики</a:t>
                          </a:r>
                          <a:endParaRPr lang="ru-RU" sz="9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90603075"/>
                      </a:ext>
                    </a:extLst>
                  </a:tr>
                  <a:tr h="1807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ru-RU" sz="9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ru-RU" sz="90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ru-RU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ru-RU" sz="9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90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ru-RU" sz="9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900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ru-RU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ru-RU" sz="9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ru-RU" sz="9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90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ru-RU" sz="90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ru-RU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ru-RU" sz="9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90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ru-RU" sz="9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3819143"/>
                      </a:ext>
                    </a:extLst>
                  </a:tr>
                  <a:tr h="178750">
                    <a:tc gridSpan="5">
                      <a:txBody>
                        <a:bodyPr/>
                        <a:lstStyle/>
                        <a:p>
                          <a:pPr algn="ctr"/>
                          <a:r>
                            <a:rPr lang="ru-RU" sz="900" b="1" dirty="0" smtClean="0"/>
                            <a:t>Сентябрь-Декабрь</a:t>
                          </a:r>
                          <a:endParaRPr lang="ru-RU" sz="900" b="1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14927258"/>
                      </a:ext>
                    </a:extLst>
                  </a:tr>
                  <a:tr h="178750">
                    <a:tc>
                      <a:txBody>
                        <a:bodyPr/>
                        <a:lstStyle/>
                        <a:p>
                          <a:r>
                            <a:rPr lang="ru-RU" sz="900" dirty="0" smtClean="0"/>
                            <a:t>790</a:t>
                          </a:r>
                          <a:endParaRPr lang="ru-RU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900" dirty="0" smtClean="0"/>
                            <a:t>741836</a:t>
                          </a:r>
                          <a:endParaRPr lang="ru-RU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900" dirty="0" smtClean="0"/>
                            <a:t>861</a:t>
                          </a:r>
                          <a:endParaRPr lang="ru-RU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900" dirty="0" smtClean="0"/>
                            <a:t>1,27</a:t>
                          </a:r>
                          <a:endParaRPr lang="ru-RU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900" dirty="0" smtClean="0"/>
                            <a:t>0,92</a:t>
                          </a:r>
                          <a:endParaRPr lang="ru-RU" sz="9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76398020"/>
                      </a:ext>
                    </a:extLst>
                  </a:tr>
                  <a:tr h="178750">
                    <a:tc gridSpan="5">
                      <a:txBody>
                        <a:bodyPr/>
                        <a:lstStyle/>
                        <a:p>
                          <a:pPr algn="ctr"/>
                          <a:r>
                            <a:rPr lang="ru-RU" sz="900" b="1" dirty="0" smtClean="0"/>
                            <a:t>Сентябрь</a:t>
                          </a:r>
                          <a:endParaRPr lang="ru-RU" sz="900" b="1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9337084"/>
                      </a:ext>
                    </a:extLst>
                  </a:tr>
                  <a:tr h="178750">
                    <a:tc>
                      <a:txBody>
                        <a:bodyPr/>
                        <a:lstStyle/>
                        <a:p>
                          <a:r>
                            <a:rPr lang="ru-RU" sz="900" dirty="0" smtClean="0"/>
                            <a:t>416</a:t>
                          </a:r>
                          <a:endParaRPr lang="ru-RU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900" dirty="0" smtClean="0"/>
                            <a:t>196647</a:t>
                          </a:r>
                          <a:endParaRPr lang="ru-RU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900" dirty="0" smtClean="0"/>
                            <a:t>443</a:t>
                          </a:r>
                          <a:endParaRPr lang="ru-RU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900" dirty="0" smtClean="0"/>
                            <a:t>1,31</a:t>
                          </a:r>
                          <a:endParaRPr lang="ru-RU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900" dirty="0" smtClean="0"/>
                            <a:t>2,01</a:t>
                          </a:r>
                          <a:endParaRPr lang="ru-RU" sz="9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7972376"/>
                      </a:ext>
                    </a:extLst>
                  </a:tr>
                  <a:tr h="178750">
                    <a:tc gridSpan="5">
                      <a:txBody>
                        <a:bodyPr/>
                        <a:lstStyle/>
                        <a:p>
                          <a:pPr algn="ctr"/>
                          <a:r>
                            <a:rPr lang="ru-RU" sz="900" b="1" dirty="0" smtClean="0"/>
                            <a:t>Октябрь</a:t>
                          </a:r>
                          <a:endParaRPr lang="ru-RU" sz="900" b="1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6001452"/>
                      </a:ext>
                    </a:extLst>
                  </a:tr>
                  <a:tr h="178750">
                    <a:tc>
                      <a:txBody>
                        <a:bodyPr/>
                        <a:lstStyle/>
                        <a:p>
                          <a:r>
                            <a:rPr lang="ru-RU" sz="900" dirty="0" smtClean="0"/>
                            <a:t>596</a:t>
                          </a:r>
                          <a:endParaRPr lang="ru-RU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900" dirty="0" smtClean="0"/>
                            <a:t>766331</a:t>
                          </a:r>
                          <a:endParaRPr lang="ru-RU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900" dirty="0" smtClean="0"/>
                            <a:t>875</a:t>
                          </a:r>
                          <a:endParaRPr lang="ru-RU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900" dirty="0" smtClean="0"/>
                            <a:t>1,66</a:t>
                          </a:r>
                          <a:endParaRPr lang="ru-RU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900" dirty="0" smtClean="0"/>
                            <a:t>2,10</a:t>
                          </a:r>
                          <a:endParaRPr lang="ru-RU" sz="9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5289230"/>
                      </a:ext>
                    </a:extLst>
                  </a:tr>
                  <a:tr h="178750">
                    <a:tc gridSpan="5">
                      <a:txBody>
                        <a:bodyPr/>
                        <a:lstStyle/>
                        <a:p>
                          <a:pPr algn="ctr"/>
                          <a:r>
                            <a:rPr lang="ru-RU" sz="900" b="1" dirty="0" smtClean="0"/>
                            <a:t>Ноябрь</a:t>
                          </a:r>
                          <a:endParaRPr lang="ru-RU" sz="900" b="1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4508394"/>
                      </a:ext>
                    </a:extLst>
                  </a:tr>
                  <a:tr h="178750">
                    <a:tc>
                      <a:txBody>
                        <a:bodyPr/>
                        <a:lstStyle/>
                        <a:p>
                          <a:r>
                            <a:rPr lang="ru-RU" sz="900" dirty="0" smtClean="0"/>
                            <a:t>1042</a:t>
                          </a:r>
                          <a:endParaRPr lang="ru-RU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900" dirty="0" smtClean="0"/>
                            <a:t>763083</a:t>
                          </a:r>
                          <a:endParaRPr lang="ru-RU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900" dirty="0" smtClean="0"/>
                            <a:t>874</a:t>
                          </a:r>
                          <a:endParaRPr lang="ru-RU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900" dirty="0" smtClean="0"/>
                            <a:t>1,00</a:t>
                          </a:r>
                          <a:endParaRPr lang="ru-RU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900" dirty="0" smtClean="0"/>
                            <a:t>0,31</a:t>
                          </a:r>
                          <a:endParaRPr lang="ru-RU" sz="9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1539166"/>
                      </a:ext>
                    </a:extLst>
                  </a:tr>
                  <a:tr h="178750">
                    <a:tc gridSpan="5">
                      <a:txBody>
                        <a:bodyPr/>
                        <a:lstStyle/>
                        <a:p>
                          <a:pPr algn="ctr"/>
                          <a:r>
                            <a:rPr lang="ru-RU" sz="900" b="1" dirty="0" smtClean="0"/>
                            <a:t>Декабрь</a:t>
                          </a:r>
                          <a:endParaRPr lang="ru-RU" sz="900" b="1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5342097"/>
                      </a:ext>
                    </a:extLst>
                  </a:tr>
                  <a:tr h="178750">
                    <a:tc>
                      <a:txBody>
                        <a:bodyPr/>
                        <a:lstStyle/>
                        <a:p>
                          <a:r>
                            <a:rPr lang="ru-RU" sz="900" dirty="0" smtClean="0"/>
                            <a:t>1289</a:t>
                          </a:r>
                          <a:endParaRPr lang="ru-RU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900" dirty="0" smtClean="0"/>
                            <a:t>1090354</a:t>
                          </a:r>
                          <a:endParaRPr lang="ru-RU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900" dirty="0" smtClean="0"/>
                            <a:t>1044</a:t>
                          </a:r>
                          <a:endParaRPr lang="ru-RU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900" dirty="0" smtClean="0"/>
                            <a:t>0,09</a:t>
                          </a:r>
                          <a:endParaRPr lang="ru-RU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900" dirty="0" smtClean="0"/>
                            <a:t>-1,20</a:t>
                          </a:r>
                          <a:endParaRPr lang="ru-RU" sz="9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40953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Таблица 2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46521084"/>
                  </p:ext>
                </p:extLst>
              </p:nvPr>
            </p:nvGraphicFramePr>
            <p:xfrm>
              <a:off x="5948506" y="3837374"/>
              <a:ext cx="3891255" cy="2745740"/>
            </p:xfrm>
            <a:graphic>
              <a:graphicData uri="http://schemas.openxmlformats.org/drawingml/2006/table">
                <a:tbl>
                  <a:tblPr firstRow="1" bandRow="1">
                    <a:tableStyleId>{E8B1032C-EA38-4F05-BA0D-38AFFFC7BED3}</a:tableStyleId>
                  </a:tblPr>
                  <a:tblGrid>
                    <a:gridCol w="778251">
                      <a:extLst>
                        <a:ext uri="{9D8B030D-6E8A-4147-A177-3AD203B41FA5}">
                          <a16:colId xmlns:a16="http://schemas.microsoft.com/office/drawing/2014/main" val="159563811"/>
                        </a:ext>
                      </a:extLst>
                    </a:gridCol>
                    <a:gridCol w="778251">
                      <a:extLst>
                        <a:ext uri="{9D8B030D-6E8A-4147-A177-3AD203B41FA5}">
                          <a16:colId xmlns:a16="http://schemas.microsoft.com/office/drawing/2014/main" val="3382612947"/>
                        </a:ext>
                      </a:extLst>
                    </a:gridCol>
                    <a:gridCol w="778251">
                      <a:extLst>
                        <a:ext uri="{9D8B030D-6E8A-4147-A177-3AD203B41FA5}">
                          <a16:colId xmlns:a16="http://schemas.microsoft.com/office/drawing/2014/main" val="511052200"/>
                        </a:ext>
                      </a:extLst>
                    </a:gridCol>
                    <a:gridCol w="778251">
                      <a:extLst>
                        <a:ext uri="{9D8B030D-6E8A-4147-A177-3AD203B41FA5}">
                          <a16:colId xmlns:a16="http://schemas.microsoft.com/office/drawing/2014/main" val="4243488949"/>
                        </a:ext>
                      </a:extLst>
                    </a:gridCol>
                    <a:gridCol w="778251">
                      <a:extLst>
                        <a:ext uri="{9D8B030D-6E8A-4147-A177-3AD203B41FA5}">
                          <a16:colId xmlns:a16="http://schemas.microsoft.com/office/drawing/2014/main" val="2654432139"/>
                        </a:ext>
                      </a:extLst>
                    </a:gridCol>
                  </a:tblGrid>
                  <a:tr h="228600">
                    <a:tc gridSpan="5">
                      <a:txBody>
                        <a:bodyPr/>
                        <a:lstStyle/>
                        <a:p>
                          <a:pPr algn="ctr"/>
                          <a:r>
                            <a:rPr lang="ru-RU" sz="900" dirty="0" smtClean="0"/>
                            <a:t>Числовые характеристики</a:t>
                          </a:r>
                          <a:endParaRPr lang="ru-RU" sz="9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90603075"/>
                      </a:ext>
                    </a:extLst>
                  </a:tr>
                  <a:tr h="2311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15"/>
                          <a:stretch>
                            <a:fillRect l="-781" t="-102632" r="-402344" b="-10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15"/>
                          <a:stretch>
                            <a:fillRect l="-100781" t="-102632" r="-302344" b="-10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15"/>
                          <a:stretch>
                            <a:fillRect l="-200781" t="-102632" r="-202344" b="-10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15"/>
                          <a:stretch>
                            <a:fillRect l="-300781" t="-102632" r="-102344" b="-10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15"/>
                          <a:stretch>
                            <a:fillRect l="-400781" t="-102632" r="-2344" b="-10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3819143"/>
                      </a:ext>
                    </a:extLst>
                  </a:tr>
                  <a:tr h="228600">
                    <a:tc gridSpan="5">
                      <a:txBody>
                        <a:bodyPr/>
                        <a:lstStyle/>
                        <a:p>
                          <a:pPr algn="ctr"/>
                          <a:r>
                            <a:rPr lang="ru-RU" sz="900" b="1" dirty="0" smtClean="0"/>
                            <a:t>Сентябрь-Декабрь</a:t>
                          </a:r>
                          <a:endParaRPr lang="ru-RU" sz="900" b="1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14927258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r>
                            <a:rPr lang="ru-RU" sz="900" dirty="0" smtClean="0"/>
                            <a:t>790</a:t>
                          </a:r>
                          <a:endParaRPr lang="ru-RU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900" dirty="0" smtClean="0"/>
                            <a:t>741836</a:t>
                          </a:r>
                          <a:endParaRPr lang="ru-RU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900" dirty="0" smtClean="0"/>
                            <a:t>861</a:t>
                          </a:r>
                          <a:endParaRPr lang="ru-RU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900" dirty="0" smtClean="0"/>
                            <a:t>1,27</a:t>
                          </a:r>
                          <a:endParaRPr lang="ru-RU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900" dirty="0" smtClean="0"/>
                            <a:t>0,92</a:t>
                          </a:r>
                          <a:endParaRPr lang="ru-RU" sz="9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76398020"/>
                      </a:ext>
                    </a:extLst>
                  </a:tr>
                  <a:tr h="228600">
                    <a:tc gridSpan="5">
                      <a:txBody>
                        <a:bodyPr/>
                        <a:lstStyle/>
                        <a:p>
                          <a:pPr algn="ctr"/>
                          <a:r>
                            <a:rPr lang="ru-RU" sz="900" b="1" dirty="0" smtClean="0"/>
                            <a:t>Сентябрь</a:t>
                          </a:r>
                          <a:endParaRPr lang="ru-RU" sz="900" b="1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9337084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r>
                            <a:rPr lang="ru-RU" sz="900" dirty="0" smtClean="0"/>
                            <a:t>416</a:t>
                          </a:r>
                          <a:endParaRPr lang="ru-RU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900" dirty="0" smtClean="0"/>
                            <a:t>196647</a:t>
                          </a:r>
                          <a:endParaRPr lang="ru-RU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900" dirty="0" smtClean="0"/>
                            <a:t>443</a:t>
                          </a:r>
                          <a:endParaRPr lang="ru-RU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900" dirty="0" smtClean="0"/>
                            <a:t>1,31</a:t>
                          </a:r>
                          <a:endParaRPr lang="ru-RU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900" dirty="0" smtClean="0"/>
                            <a:t>2,01</a:t>
                          </a:r>
                          <a:endParaRPr lang="ru-RU" sz="9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7972376"/>
                      </a:ext>
                    </a:extLst>
                  </a:tr>
                  <a:tr h="228600">
                    <a:tc gridSpan="5">
                      <a:txBody>
                        <a:bodyPr/>
                        <a:lstStyle/>
                        <a:p>
                          <a:pPr algn="ctr"/>
                          <a:r>
                            <a:rPr lang="ru-RU" sz="900" b="1" dirty="0" smtClean="0"/>
                            <a:t>Октябрь</a:t>
                          </a:r>
                          <a:endParaRPr lang="ru-RU" sz="900" b="1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6001452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r>
                            <a:rPr lang="ru-RU" sz="900" dirty="0" smtClean="0"/>
                            <a:t>596</a:t>
                          </a:r>
                          <a:endParaRPr lang="ru-RU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900" dirty="0" smtClean="0"/>
                            <a:t>766331</a:t>
                          </a:r>
                          <a:endParaRPr lang="ru-RU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900" dirty="0" smtClean="0"/>
                            <a:t>875</a:t>
                          </a:r>
                          <a:endParaRPr lang="ru-RU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900" dirty="0" smtClean="0"/>
                            <a:t>1,66</a:t>
                          </a:r>
                          <a:endParaRPr lang="ru-RU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900" dirty="0" smtClean="0"/>
                            <a:t>2,10</a:t>
                          </a:r>
                          <a:endParaRPr lang="ru-RU" sz="9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5289230"/>
                      </a:ext>
                    </a:extLst>
                  </a:tr>
                  <a:tr h="228600">
                    <a:tc gridSpan="5">
                      <a:txBody>
                        <a:bodyPr/>
                        <a:lstStyle/>
                        <a:p>
                          <a:pPr algn="ctr"/>
                          <a:r>
                            <a:rPr lang="ru-RU" sz="900" b="1" dirty="0" smtClean="0"/>
                            <a:t>Ноябрь</a:t>
                          </a:r>
                          <a:endParaRPr lang="ru-RU" sz="900" b="1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4508394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r>
                            <a:rPr lang="ru-RU" sz="900" dirty="0" smtClean="0"/>
                            <a:t>1042</a:t>
                          </a:r>
                          <a:endParaRPr lang="ru-RU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900" dirty="0" smtClean="0"/>
                            <a:t>763083</a:t>
                          </a:r>
                          <a:endParaRPr lang="ru-RU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900" dirty="0" smtClean="0"/>
                            <a:t>874</a:t>
                          </a:r>
                          <a:endParaRPr lang="ru-RU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900" dirty="0" smtClean="0"/>
                            <a:t>1,00</a:t>
                          </a:r>
                          <a:endParaRPr lang="ru-RU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900" dirty="0" smtClean="0"/>
                            <a:t>0,31</a:t>
                          </a:r>
                          <a:endParaRPr lang="ru-RU" sz="9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1539166"/>
                      </a:ext>
                    </a:extLst>
                  </a:tr>
                  <a:tr h="228600">
                    <a:tc gridSpan="5">
                      <a:txBody>
                        <a:bodyPr/>
                        <a:lstStyle/>
                        <a:p>
                          <a:pPr algn="ctr"/>
                          <a:r>
                            <a:rPr lang="ru-RU" sz="900" b="1" dirty="0" smtClean="0"/>
                            <a:t>Декабрь</a:t>
                          </a:r>
                          <a:endParaRPr lang="ru-RU" sz="900" b="1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5342097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r>
                            <a:rPr lang="ru-RU" sz="900" dirty="0" smtClean="0"/>
                            <a:t>1289</a:t>
                          </a:r>
                          <a:endParaRPr lang="ru-RU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900" dirty="0" smtClean="0"/>
                            <a:t>1090354</a:t>
                          </a:r>
                          <a:endParaRPr lang="ru-RU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900" dirty="0" smtClean="0"/>
                            <a:t>1044</a:t>
                          </a:r>
                          <a:endParaRPr lang="ru-RU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900" dirty="0" smtClean="0"/>
                            <a:t>0,09</a:t>
                          </a:r>
                          <a:endParaRPr lang="ru-RU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900" dirty="0" smtClean="0"/>
                            <a:t>-1,20</a:t>
                          </a:r>
                          <a:endParaRPr lang="ru-RU" sz="9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409535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3" name="Рисунок 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96" y="92311"/>
            <a:ext cx="1269323" cy="169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37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Диаграмма 19"/>
          <p:cNvGraphicFramePr>
            <a:graphicFrameLocks/>
          </p:cNvGraphicFramePr>
          <p:nvPr/>
        </p:nvGraphicFramePr>
        <p:xfrm>
          <a:off x="5603333" y="1668926"/>
          <a:ext cx="4294910" cy="32230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2" name="Рисунок 21"/>
          <p:cNvPicPr>
            <a:picLocks noChangeAspect="1"/>
          </p:cNvPicPr>
          <p:nvPr/>
        </p:nvPicPr>
        <p:blipFill rotWithShape="1">
          <a:blip r:embed="rId3"/>
          <a:srcRect l="16934" t="16312" r="14622" b="6000"/>
          <a:stretch/>
        </p:blipFill>
        <p:spPr>
          <a:xfrm>
            <a:off x="8486080" y="88727"/>
            <a:ext cx="1071612" cy="12163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6" y="1679123"/>
            <a:ext cx="5633870" cy="4040618"/>
          </a:xfrm>
          <a:prstGeom prst="rect">
            <a:avLst/>
          </a:prstGeom>
        </p:spPr>
      </p:pic>
      <p:grpSp>
        <p:nvGrpSpPr>
          <p:cNvPr id="25" name="Группа 24"/>
          <p:cNvGrpSpPr/>
          <p:nvPr/>
        </p:nvGrpSpPr>
        <p:grpSpPr>
          <a:xfrm>
            <a:off x="0" y="47907"/>
            <a:ext cx="1574800" cy="1631216"/>
            <a:chOff x="2096116" y="1879600"/>
            <a:chExt cx="1574800" cy="1631216"/>
          </a:xfrm>
        </p:grpSpPr>
        <p:sp>
          <p:nvSpPr>
            <p:cNvPr id="26" name="TextBox 25"/>
            <p:cNvSpPr txBox="1"/>
            <p:nvPr/>
          </p:nvSpPr>
          <p:spPr>
            <a:xfrm>
              <a:off x="2096116" y="1879600"/>
              <a:ext cx="1574800" cy="16312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Сентябрь: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̅</a:t>
              </a: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=</a:t>
              </a: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1596,99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S</a:t>
              </a:r>
              <a:r>
                <a:rPr kumimoji="0" lang="en-US" sz="14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2</a:t>
              </a:r>
              <a:r>
                <a:rPr kumimoji="0" lang="ru-RU" sz="14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= 1578983</a:t>
              </a: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endPara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s</a:t>
              </a: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=</a:t>
              </a: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1256,576</a:t>
              </a: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 </a:t>
              </a: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=</a:t>
              </a: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r>
                <a:rPr kumimoji="0" lang="ru-RU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154</a:t>
              </a:r>
              <a:r>
                <a:rPr kumimoji="0" lang="ru-RU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*10</a:t>
              </a:r>
              <a:r>
                <a:rPr kumimoji="0" lang="ru-RU" sz="1400" b="0" i="0" u="none" strike="noStrike" kern="1200" cap="none" spc="0" normalizeH="0" baseline="3000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-3</a:t>
              </a:r>
              <a:r>
                <a:rPr kumimoji="0" lang="ru-RU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Ē</a:t>
              </a: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= </a:t>
              </a: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-</a:t>
              </a:r>
              <a:r>
                <a:rPr kumimoji="0" lang="ru-RU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1318</a:t>
              </a:r>
              <a:r>
                <a:rPr kumimoji="0" lang="ru-RU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*10</a:t>
              </a:r>
              <a:r>
                <a:rPr kumimoji="0" lang="ru-RU" sz="1400" b="0" i="0" u="none" strike="noStrike" kern="1200" cap="none" spc="0" normalizeH="0" baseline="3000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-3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pic>
          <p:nvPicPr>
            <p:cNvPr id="27" name="Рисунок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05409" y="2977243"/>
              <a:ext cx="188992" cy="164606"/>
            </a:xfrm>
            <a:prstGeom prst="rect">
              <a:avLst/>
            </a:prstGeom>
          </p:spPr>
        </p:pic>
      </p:grpSp>
      <p:grpSp>
        <p:nvGrpSpPr>
          <p:cNvPr id="28" name="Группа 27"/>
          <p:cNvGrpSpPr/>
          <p:nvPr/>
        </p:nvGrpSpPr>
        <p:grpSpPr>
          <a:xfrm>
            <a:off x="1574800" y="47907"/>
            <a:ext cx="1574800" cy="1631216"/>
            <a:chOff x="5296780" y="4682836"/>
            <a:chExt cx="1574800" cy="1631216"/>
          </a:xfrm>
        </p:grpSpPr>
        <p:sp>
          <p:nvSpPr>
            <p:cNvPr id="29" name="TextBox 28"/>
            <p:cNvSpPr txBox="1"/>
            <p:nvPr/>
          </p:nvSpPr>
          <p:spPr>
            <a:xfrm>
              <a:off x="5296780" y="4682836"/>
              <a:ext cx="1574800" cy="16312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Октябрь: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̅</a:t>
              </a: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=</a:t>
              </a: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2389,07</a:t>
              </a: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endPara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S</a:t>
              </a:r>
              <a:r>
                <a:rPr kumimoji="0" lang="en-US" sz="14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2</a:t>
              </a:r>
              <a:r>
                <a:rPr kumimoji="0" lang="ru-RU" sz="14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= 1338951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s</a:t>
              </a: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=</a:t>
              </a: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1157,13</a:t>
              </a: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</a:t>
              </a:r>
              <a:r>
                <a:rPr kumimoji="0" lang="ru-RU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=</a:t>
              </a:r>
              <a:r>
                <a:rPr kumimoji="0" lang="ru-RU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r>
                <a:rPr kumimoji="0" lang="ru-RU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-621*10</a:t>
              </a:r>
              <a:r>
                <a:rPr kumimoji="0" lang="ru-RU" sz="1400" b="0" i="0" u="none" strike="noStrike" kern="1200" cap="none" spc="0" normalizeH="0" baseline="3000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-3</a:t>
              </a:r>
              <a:endPara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Ē</a:t>
              </a:r>
              <a:r>
                <a:rPr kumimoji="0" lang="ru-RU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= </a:t>
              </a:r>
              <a:r>
                <a:rPr kumimoji="0" lang="ru-RU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-789*10</a:t>
              </a:r>
              <a:r>
                <a:rPr kumimoji="0" lang="ru-RU" sz="1400" b="0" i="0" u="none" strike="noStrike" kern="1200" cap="none" spc="0" normalizeH="0" baseline="3000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-3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pic>
          <p:nvPicPr>
            <p:cNvPr id="30" name="Рисунок 2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91102" y="5775861"/>
              <a:ext cx="188992" cy="164606"/>
            </a:xfrm>
            <a:prstGeom prst="rect">
              <a:avLst/>
            </a:prstGeom>
          </p:spPr>
        </p:pic>
      </p:grpSp>
      <p:grpSp>
        <p:nvGrpSpPr>
          <p:cNvPr id="31" name="Группа 30"/>
          <p:cNvGrpSpPr/>
          <p:nvPr/>
        </p:nvGrpSpPr>
        <p:grpSpPr>
          <a:xfrm>
            <a:off x="3149600" y="47907"/>
            <a:ext cx="1574800" cy="1631216"/>
            <a:chOff x="6274104" y="4692996"/>
            <a:chExt cx="1574800" cy="1692771"/>
          </a:xfrm>
        </p:grpSpPr>
        <p:sp>
          <p:nvSpPr>
            <p:cNvPr id="32" name="TextBox 31"/>
            <p:cNvSpPr txBox="1"/>
            <p:nvPr/>
          </p:nvSpPr>
          <p:spPr>
            <a:xfrm>
              <a:off x="6274104" y="4692996"/>
              <a:ext cx="1574800" cy="16927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Ноябрь: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̅</a:t>
              </a: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=</a:t>
              </a: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2653,053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S</a:t>
              </a:r>
              <a:r>
                <a:rPr kumimoji="0" lang="en-US" sz="14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2</a:t>
              </a:r>
              <a:r>
                <a:rPr kumimoji="0" lang="ru-RU" sz="14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= 1485286</a:t>
              </a: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endPara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s</a:t>
              </a: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=</a:t>
              </a: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1218,723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 </a:t>
              </a: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=</a:t>
              </a: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r>
                <a:rPr kumimoji="0" lang="ru-RU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- 41*10</a:t>
              </a:r>
              <a:r>
                <a:rPr kumimoji="0" lang="ru-RU" sz="1400" b="0" i="0" u="none" strike="noStrike" kern="1200" cap="none" spc="0" normalizeH="0" baseline="3000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-2</a:t>
              </a:r>
              <a:endParaRPr kumimoji="0" lang="ru-RU" sz="1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Ē</a:t>
              </a: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= -3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pic>
          <p:nvPicPr>
            <p:cNvPr id="33" name="Рисунок 3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96663" y="5790639"/>
              <a:ext cx="188992" cy="164606"/>
            </a:xfrm>
            <a:prstGeom prst="rect">
              <a:avLst/>
            </a:prstGeom>
          </p:spPr>
        </p:pic>
      </p:grpSp>
      <p:grpSp>
        <p:nvGrpSpPr>
          <p:cNvPr id="34" name="Группа 33"/>
          <p:cNvGrpSpPr/>
          <p:nvPr/>
        </p:nvGrpSpPr>
        <p:grpSpPr>
          <a:xfrm>
            <a:off x="4724400" y="47907"/>
            <a:ext cx="1676400" cy="1631216"/>
            <a:chOff x="771447" y="4201623"/>
            <a:chExt cx="1543135" cy="1631216"/>
          </a:xfrm>
        </p:grpSpPr>
        <p:sp>
          <p:nvSpPr>
            <p:cNvPr id="35" name="TextBox 34"/>
            <p:cNvSpPr txBox="1"/>
            <p:nvPr/>
          </p:nvSpPr>
          <p:spPr>
            <a:xfrm>
              <a:off x="771447" y="4201623"/>
              <a:ext cx="1543135" cy="16312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Декабрь: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̅</a:t>
              </a: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=</a:t>
              </a: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1741,072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S</a:t>
              </a:r>
              <a:r>
                <a:rPr kumimoji="0" lang="en-US" sz="14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2</a:t>
              </a:r>
              <a:r>
                <a:rPr kumimoji="0" lang="ru-RU" sz="14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= 2315293</a:t>
              </a: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endPara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s</a:t>
              </a: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=</a:t>
              </a: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1521,609</a:t>
              </a: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 </a:t>
              </a: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=</a:t>
              </a: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r>
                <a:rPr kumimoji="0" lang="ru-RU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579*10</a:t>
              </a:r>
              <a:r>
                <a:rPr kumimoji="0" lang="ru-RU" sz="1400" b="0" i="0" u="none" strike="noStrike" kern="1200" cap="none" spc="0" normalizeH="0" baseline="3000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-3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Ē</a:t>
              </a: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= -</a:t>
              </a:r>
              <a:r>
                <a:rPr kumimoji="0" lang="ru-RU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1,1329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pic>
          <p:nvPicPr>
            <p:cNvPr id="36" name="Рисунок 3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2061" y="5294186"/>
              <a:ext cx="188992" cy="164606"/>
            </a:xfrm>
            <a:prstGeom prst="rect">
              <a:avLst/>
            </a:prstGeom>
          </p:spPr>
        </p:pic>
      </p:grpSp>
      <p:grpSp>
        <p:nvGrpSpPr>
          <p:cNvPr id="37" name="Группа 36"/>
          <p:cNvGrpSpPr/>
          <p:nvPr/>
        </p:nvGrpSpPr>
        <p:grpSpPr>
          <a:xfrm>
            <a:off x="6396392" y="47907"/>
            <a:ext cx="1717431" cy="1631216"/>
            <a:chOff x="3468539" y="4678218"/>
            <a:chExt cx="1746924" cy="1631216"/>
          </a:xfrm>
        </p:grpSpPr>
        <p:sp>
          <p:nvSpPr>
            <p:cNvPr id="38" name="TextBox 37"/>
            <p:cNvSpPr txBox="1"/>
            <p:nvPr/>
          </p:nvSpPr>
          <p:spPr>
            <a:xfrm>
              <a:off x="3468539" y="4678218"/>
              <a:ext cx="1746924" cy="16312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Сентябрь-декабрь: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̅</a:t>
              </a: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= 2159,395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S</a:t>
              </a:r>
              <a:r>
                <a:rPr kumimoji="0" lang="en-US" sz="14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2</a:t>
              </a:r>
              <a:r>
                <a:rPr kumimoji="0" lang="ru-RU" sz="14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= 1739768</a:t>
              </a: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endPara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s</a:t>
              </a: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=</a:t>
              </a: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1319,003</a:t>
              </a: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 </a:t>
              </a: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=</a:t>
              </a: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r>
                <a:rPr kumimoji="0" lang="ru-RU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-196*10</a:t>
              </a:r>
              <a:r>
                <a:rPr kumimoji="0" lang="ru-RU" sz="1400" b="0" i="0" u="none" strike="noStrike" kern="1200" cap="none" spc="0" normalizeH="0" baseline="3000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-3</a:t>
              </a:r>
              <a:r>
                <a:rPr kumimoji="0" lang="ru-RU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Ē</a:t>
              </a:r>
              <a:r>
                <a:rPr kumimoji="0" lang="ru-RU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= -</a:t>
              </a:r>
              <a:r>
                <a:rPr kumimoji="0" lang="ru-RU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1,217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pic>
          <p:nvPicPr>
            <p:cNvPr id="39" name="Рисунок 3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77832" y="5775861"/>
              <a:ext cx="188992" cy="164606"/>
            </a:xfrm>
            <a:prstGeom prst="rect">
              <a:avLst/>
            </a:prstGeom>
          </p:spPr>
        </p:pic>
      </p:grpSp>
      <p:pic>
        <p:nvPicPr>
          <p:cNvPr id="41" name="Рисунок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4874" y="4790975"/>
            <a:ext cx="4393370" cy="2067026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8418572" y="1307825"/>
            <a:ext cx="15761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Нигметулина </a:t>
            </a:r>
            <a:r>
              <a:rPr kumimoji="0" lang="ru-RU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Алсу Ринатовна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228200" y="5941418"/>
            <a:ext cx="1921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Logitech G G305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China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Производство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2018 г.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Эксплуатация: 2022 г</a:t>
            </a:r>
            <a:r>
              <a:rPr kumimoji="0" lang="ru-RU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4" name="Рисунок 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5241" y="5953364"/>
            <a:ext cx="874795" cy="7915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69433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F8ECC187-C51C-C1D3-45A5-801450F822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4133423"/>
              </p:ext>
            </p:extLst>
          </p:nvPr>
        </p:nvGraphicFramePr>
        <p:xfrm>
          <a:off x="381000" y="0"/>
          <a:ext cx="9144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Worksheet" r:id="rId3" imgW="8542197" imgH="6035181" progId="Excel.Sheet.12">
                  <p:link updateAutomatic="1"/>
                </p:oleObj>
              </mc:Choice>
              <mc:Fallback>
                <p:oleObj name="Worksheet" r:id="rId3" imgW="8542197" imgH="6035181" progId="Excel.Sheet.12">
                  <p:link updateAutomatic="1"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F8ECC187-C51C-C1D3-45A5-801450F822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1000" y="0"/>
                        <a:ext cx="914400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3481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1625"/>
            <a:ext cx="9916319" cy="587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24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2951"/>
            <a:ext cx="9906000" cy="555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879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059" y="0"/>
            <a:ext cx="9984059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-78059" y="2720898"/>
            <a:ext cx="78059" cy="413710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-78059" y="6556917"/>
            <a:ext cx="167269" cy="3010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2526196"/>
            <a:ext cx="847492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= 0,11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 = 0,24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95240" y="2551722"/>
            <a:ext cx="847492" cy="46166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= 0,24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 = -1,13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83820" y="2551722"/>
            <a:ext cx="847492" cy="46166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= -0,08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 = -1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02806" y="2587751"/>
            <a:ext cx="847492" cy="46166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= 0,43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 = 0,75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058508" y="6295307"/>
            <a:ext cx="847492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= 0,15</a:t>
            </a:r>
            <a:endParaRPr kumimoji="0" lang="en-US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 = -0,86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870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Диаграмма 4"/>
          <p:cNvGraphicFramePr>
            <a:graphicFrameLocks/>
          </p:cNvGraphicFramePr>
          <p:nvPr>
            <p:extLst/>
          </p:nvPr>
        </p:nvGraphicFramePr>
        <p:xfrm>
          <a:off x="165495" y="3243240"/>
          <a:ext cx="5144552" cy="34525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Диаграмма 5"/>
          <p:cNvGraphicFramePr>
            <a:graphicFrameLocks/>
          </p:cNvGraphicFramePr>
          <p:nvPr>
            <p:extLst/>
          </p:nvPr>
        </p:nvGraphicFramePr>
        <p:xfrm>
          <a:off x="165494" y="168824"/>
          <a:ext cx="5144553" cy="2966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Таблица 6"/>
          <p:cNvGraphicFramePr>
            <a:graphicFrameLocks noGrp="1"/>
          </p:cNvGraphicFramePr>
          <p:nvPr>
            <p:extLst/>
          </p:nvPr>
        </p:nvGraphicFramePr>
        <p:xfrm>
          <a:off x="5366231" y="5267068"/>
          <a:ext cx="4460882" cy="14287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41949">
                  <a:extLst>
                    <a:ext uri="{9D8B030D-6E8A-4147-A177-3AD203B41FA5}">
                      <a16:colId xmlns:a16="http://schemas.microsoft.com/office/drawing/2014/main" val="1267220721"/>
                    </a:ext>
                  </a:extLst>
                </a:gridCol>
                <a:gridCol w="868321">
                  <a:extLst>
                    <a:ext uri="{9D8B030D-6E8A-4147-A177-3AD203B41FA5}">
                      <a16:colId xmlns:a16="http://schemas.microsoft.com/office/drawing/2014/main" val="351124668"/>
                    </a:ext>
                  </a:extLst>
                </a:gridCol>
                <a:gridCol w="812653">
                  <a:extLst>
                    <a:ext uri="{9D8B030D-6E8A-4147-A177-3AD203B41FA5}">
                      <a16:colId xmlns:a16="http://schemas.microsoft.com/office/drawing/2014/main" val="2548240498"/>
                    </a:ext>
                  </a:extLst>
                </a:gridCol>
                <a:gridCol w="812653">
                  <a:extLst>
                    <a:ext uri="{9D8B030D-6E8A-4147-A177-3AD203B41FA5}">
                      <a16:colId xmlns:a16="http://schemas.microsoft.com/office/drawing/2014/main" val="1759213998"/>
                    </a:ext>
                  </a:extLst>
                </a:gridCol>
                <a:gridCol w="812653">
                  <a:extLst>
                    <a:ext uri="{9D8B030D-6E8A-4147-A177-3AD203B41FA5}">
                      <a16:colId xmlns:a16="http://schemas.microsoft.com/office/drawing/2014/main" val="2835317881"/>
                    </a:ext>
                  </a:extLst>
                </a:gridCol>
                <a:gridCol w="812653">
                  <a:extLst>
                    <a:ext uri="{9D8B030D-6E8A-4147-A177-3AD203B41FA5}">
                      <a16:colId xmlns:a16="http://schemas.microsoft.com/office/drawing/2014/main" val="1335469800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algn="ctr" fontAlgn="b"/>
                      <a:endParaRPr lang="ru-RU" sz="1400" b="0" i="1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Сентябрь</a:t>
                      </a:r>
                      <a:endParaRPr lang="ru-RU" sz="14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Октябрь</a:t>
                      </a:r>
                      <a:endParaRPr lang="ru-RU" sz="14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Ноябрь</a:t>
                      </a:r>
                      <a:endParaRPr lang="ru-RU" sz="14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Декабрь</a:t>
                      </a:r>
                      <a:endParaRPr lang="ru-RU" sz="14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i="1" u="none" strike="noStrike" dirty="0" smtClean="0">
                          <a:effectLst/>
                        </a:rPr>
                        <a:t>Общий</a:t>
                      </a:r>
                      <a:endParaRPr lang="ru-RU" sz="14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60774539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u="none" strike="noStrike" dirty="0" smtClean="0">
                          <a:effectLst/>
                        </a:rPr>
                        <a:t>X̄</a:t>
                      </a:r>
                      <a:endParaRPr lang="ru-RU" sz="1400" b="0" i="1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2 456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2 58</a:t>
                      </a:r>
                      <a:r>
                        <a:rPr lang="en-US" sz="1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ru-RU" sz="1400" b="0" i="1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3 63</a:t>
                      </a:r>
                      <a:r>
                        <a:rPr lang="en-US" sz="1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ru-RU" sz="1400" b="0" i="1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5 573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3 195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97577738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i="1" u="none" strike="noStrike" dirty="0" smtClean="0">
                          <a:effectLst/>
                        </a:rPr>
                        <a:t>S</a:t>
                      </a:r>
                      <a:r>
                        <a:rPr lang="en-US" sz="1400" i="1" u="none" strike="noStrike" baseline="30000" dirty="0" smtClean="0">
                          <a:effectLst/>
                        </a:rPr>
                        <a:t>2</a:t>
                      </a:r>
                      <a:endParaRPr lang="ru-RU" sz="1400" b="0" i="1" u="none" strike="noStrike" baseline="30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1 977 271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1 450 507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6 087 278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4 253 478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i="1" u="none" strike="noStrike" dirty="0" smtClean="0">
                          <a:effectLst/>
                        </a:rPr>
                        <a:t>4 580 612</a:t>
                      </a:r>
                      <a:endParaRPr lang="ru-RU" sz="14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75769910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i="1" u="none" strike="noStrike" dirty="0" smtClean="0">
                          <a:effectLst/>
                        </a:rPr>
                        <a:t>S</a:t>
                      </a:r>
                      <a:endParaRPr lang="ru-RU" sz="14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1 406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1 198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2 467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2 022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2 140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09771238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i="1" u="none" strike="noStrike" dirty="0" smtClean="0">
                          <a:effectLst/>
                        </a:rPr>
                        <a:t>A</a:t>
                      </a:r>
                      <a:endParaRPr lang="ru-RU" sz="14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1,998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i="1" u="none" strike="noStrike" dirty="0" smtClean="0">
                          <a:effectLst/>
                        </a:rPr>
                        <a:t>1,55</a:t>
                      </a:r>
                      <a:endParaRPr lang="ru-RU" sz="14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59272628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i="1" u="none" strike="noStrike" dirty="0" smtClean="0">
                          <a:effectLst/>
                        </a:rPr>
                        <a:t>E</a:t>
                      </a:r>
                      <a:endParaRPr lang="ru-RU" sz="14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-1,3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0,02</a:t>
                      </a:r>
                      <a:endParaRPr lang="ru-RU" sz="14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i="1" u="none" strike="noStrike" dirty="0" smtClean="0">
                          <a:effectLst/>
                        </a:rPr>
                        <a:t>4,21</a:t>
                      </a:r>
                      <a:endParaRPr lang="ru-RU" sz="14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089002"/>
                  </a:ext>
                </a:extLst>
              </a:tr>
            </a:tbl>
          </a:graphicData>
        </a:graphic>
      </p:graphicFrame>
      <p:graphicFrame>
        <p:nvGraphicFramePr>
          <p:cNvPr id="8" name="Таблица 7"/>
          <p:cNvGraphicFramePr>
            <a:graphicFrameLocks noGrp="1"/>
          </p:cNvGraphicFramePr>
          <p:nvPr>
            <p:extLst/>
          </p:nvPr>
        </p:nvGraphicFramePr>
        <p:xfrm>
          <a:off x="7336547" y="3243238"/>
          <a:ext cx="2490566" cy="185317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593582">
                  <a:extLst>
                    <a:ext uri="{9D8B030D-6E8A-4147-A177-3AD203B41FA5}">
                      <a16:colId xmlns:a16="http://schemas.microsoft.com/office/drawing/2014/main" val="1267220721"/>
                    </a:ext>
                  </a:extLst>
                </a:gridCol>
                <a:gridCol w="896984">
                  <a:extLst>
                    <a:ext uri="{9D8B030D-6E8A-4147-A177-3AD203B41FA5}">
                      <a16:colId xmlns:a16="http://schemas.microsoft.com/office/drawing/2014/main" val="3919261549"/>
                    </a:ext>
                  </a:extLst>
                </a:gridCol>
              </a:tblGrid>
              <a:tr h="237479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i="1" u="none" strike="noStrike" dirty="0" smtClean="0">
                          <a:effectLst/>
                        </a:rPr>
                        <a:t>Производитель</a:t>
                      </a:r>
                      <a:endParaRPr lang="ru-RU" sz="1400" b="0" i="1" u="none" strike="noStrike" dirty="0" smtClean="0">
                        <a:solidFill>
                          <a:schemeClr val="dk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i="1" u="none" strike="noStrike" dirty="0" smtClean="0">
                          <a:effectLst/>
                        </a:rPr>
                        <a:t>A4Tech</a:t>
                      </a:r>
                      <a:endParaRPr lang="ru-RU" sz="14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75769910"/>
                  </a:ext>
                </a:extLst>
              </a:tr>
              <a:tr h="237479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i="1" u="none" strike="noStrike" dirty="0" smtClean="0">
                          <a:effectLst/>
                        </a:rPr>
                        <a:t>Модель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i="1" u="none" strike="noStrike" dirty="0" smtClean="0">
                          <a:effectLst/>
                        </a:rPr>
                        <a:t>X710BK</a:t>
                      </a:r>
                      <a:endParaRPr lang="ru-RU" sz="14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59272628"/>
                  </a:ext>
                </a:extLst>
              </a:tr>
              <a:tr h="237479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i="1" u="none" strike="noStrike" dirty="0" smtClean="0">
                          <a:effectLst/>
                        </a:rPr>
                        <a:t>Частота</a:t>
                      </a:r>
                      <a:r>
                        <a:rPr lang="ru-RU" sz="1400" i="1" u="none" strike="noStrike" baseline="0" dirty="0" smtClean="0">
                          <a:effectLst/>
                        </a:rPr>
                        <a:t> опроса</a:t>
                      </a:r>
                      <a:endParaRPr lang="ru-RU" sz="1400" i="1" u="none" strike="noStrike" dirty="0" smtClean="0">
                        <a:effectLst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 Гц</a:t>
                      </a:r>
                      <a:endParaRPr lang="ru-RU" sz="14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205915"/>
                  </a:ext>
                </a:extLst>
              </a:tr>
              <a:tr h="237479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i="1" u="none" strike="noStrike" dirty="0" smtClean="0">
                          <a:effectLst/>
                        </a:rPr>
                        <a:t>Разрешение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2000 </a:t>
                      </a:r>
                      <a:r>
                        <a:rPr lang="en-US" sz="1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DPI</a:t>
                      </a:r>
                      <a:endParaRPr lang="ru-RU" sz="14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6440291"/>
                  </a:ext>
                </a:extLst>
              </a:tr>
              <a:tr h="451629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i="1" u="none" strike="noStrike" dirty="0" smtClean="0">
                          <a:effectLst/>
                        </a:rPr>
                        <a:t>Дата ввода в эксплуатацию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i="1" u="none" strike="noStrike" baseline="0" dirty="0" smtClean="0">
                          <a:effectLst/>
                        </a:rPr>
                        <a:t>~</a:t>
                      </a:r>
                      <a:r>
                        <a:rPr lang="ru-RU" sz="1400" i="1" u="none" strike="noStrike" baseline="0" dirty="0" smtClean="0">
                          <a:effectLst/>
                        </a:rPr>
                        <a:t> октябрь 2019г.</a:t>
                      </a:r>
                      <a:endParaRPr lang="ru-RU" sz="14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089002"/>
                  </a:ext>
                </a:extLst>
              </a:tr>
              <a:tr h="451629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i="1" u="none" strike="noStrike" dirty="0" smtClean="0">
                          <a:effectLst/>
                        </a:rPr>
                        <a:t>Страна-производитель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Китай</a:t>
                      </a:r>
                      <a:endParaRPr lang="ru-RU" sz="14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196268154"/>
                  </a:ext>
                </a:extLst>
              </a:tr>
            </a:tbl>
          </a:graphicData>
        </a:graphic>
      </p:graphicFrame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231" y="3243238"/>
            <a:ext cx="1853175" cy="185317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406" y="315409"/>
            <a:ext cx="1389442" cy="145406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graphicFrame>
        <p:nvGraphicFramePr>
          <p:cNvPr id="11" name="Таблица 10"/>
          <p:cNvGraphicFramePr>
            <a:graphicFrameLocks noGrp="1"/>
          </p:cNvGraphicFramePr>
          <p:nvPr>
            <p:extLst/>
          </p:nvPr>
        </p:nvGraphicFramePr>
        <p:xfrm>
          <a:off x="7219406" y="1971606"/>
          <a:ext cx="1389442" cy="9525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89442">
                  <a:extLst>
                    <a:ext uri="{9D8B030D-6E8A-4147-A177-3AD203B41FA5}">
                      <a16:colId xmlns:a16="http://schemas.microsoft.com/office/drawing/2014/main" val="3919261549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i="1" u="none" strike="noStrike" dirty="0" smtClean="0">
                          <a:effectLst/>
                        </a:rPr>
                        <a:t>Солодилов</a:t>
                      </a:r>
                      <a:endParaRPr lang="ru-RU" sz="14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60774539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Владимир</a:t>
                      </a:r>
                      <a:endParaRPr lang="ru-RU" sz="14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75769910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Владимирович</a:t>
                      </a:r>
                      <a:endParaRPr lang="ru-RU" sz="14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59272628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i="1" u="none" strike="noStrike" dirty="0" smtClean="0">
                          <a:effectLst/>
                        </a:rPr>
                        <a:t>с1-ИБС-42</a:t>
                      </a:r>
                      <a:endParaRPr lang="ru-RU" sz="14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700752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225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Другая 5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F420DB"/>
      </a:accent1>
      <a:accent2>
        <a:srgbClr val="9B57D3"/>
      </a:accent2>
      <a:accent3>
        <a:srgbClr val="755DD9"/>
      </a:accent3>
      <a:accent4>
        <a:srgbClr val="665EB8"/>
      </a:accent4>
      <a:accent5>
        <a:srgbClr val="F420DB"/>
      </a:accent5>
      <a:accent6>
        <a:srgbClr val="5982DB"/>
      </a:accent6>
      <a:hlink>
        <a:srgbClr val="0066FF"/>
      </a:hlink>
      <a:folHlink>
        <a:srgbClr val="666699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0_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9_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5_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6_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2_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8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7_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Стандартная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Стандартная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137</TotalTime>
  <Words>593</Words>
  <Application>Microsoft Office PowerPoint</Application>
  <PresentationFormat>Лист A4 (210x297 мм)</PresentationFormat>
  <Paragraphs>332</Paragraphs>
  <Slides>14</Slides>
  <Notes>2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12</vt:i4>
      </vt:variant>
      <vt:variant>
        <vt:lpstr>Связи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36" baseType="lpstr">
      <vt:lpstr>Arial</vt:lpstr>
      <vt:lpstr>Bahnschrift Light Condensed</vt:lpstr>
      <vt:lpstr>Bahnschrift SemiBold Condensed</vt:lpstr>
      <vt:lpstr>Batang</vt:lpstr>
      <vt:lpstr>Calibri</vt:lpstr>
      <vt:lpstr>Calibri Light</vt:lpstr>
      <vt:lpstr>Cambria Math</vt:lpstr>
      <vt:lpstr>Cascadia Code</vt:lpstr>
      <vt:lpstr>Times New Roman</vt:lpstr>
      <vt:lpstr>1_Office Theme</vt:lpstr>
      <vt:lpstr>3_Тема Office</vt:lpstr>
      <vt:lpstr>4_Тема Office</vt:lpstr>
      <vt:lpstr>5_Тема Office</vt:lpstr>
      <vt:lpstr>6_Тема Office</vt:lpstr>
      <vt:lpstr>Тема Office</vt:lpstr>
      <vt:lpstr>2_Тема Office</vt:lpstr>
      <vt:lpstr>8_Тема Office</vt:lpstr>
      <vt:lpstr>7_Тема Office</vt:lpstr>
      <vt:lpstr>10_Тема Office</vt:lpstr>
      <vt:lpstr>1_Тема Office</vt:lpstr>
      <vt:lpstr>9_Тема Office</vt:lpstr>
      <vt:lpstr>file:///C:\Users\Роман\Desktop\Ниженко%20Р.Ф.%20с1-ИБС-42_клики.xlsx!Дашборд%202.0!R1C1:R32C14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Шпрунг Вероника Ринатовна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Vladimir</dc:creator>
  <cp:lastModifiedBy>Vladimir</cp:lastModifiedBy>
  <cp:revision>13</cp:revision>
  <dcterms:created xsi:type="dcterms:W3CDTF">2022-12-16T03:28:29Z</dcterms:created>
  <dcterms:modified xsi:type="dcterms:W3CDTF">2022-12-24T04:20:09Z</dcterms:modified>
</cp:coreProperties>
</file>